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handoutMasterIdLst>
    <p:handoutMasterId r:id="rId14"/>
  </p:handoutMasterIdLst>
  <p:sldIdLst>
    <p:sldId id="552" r:id="rId2"/>
    <p:sldId id="564" r:id="rId3"/>
    <p:sldId id="563" r:id="rId4"/>
    <p:sldId id="562" r:id="rId5"/>
    <p:sldId id="561" r:id="rId6"/>
    <p:sldId id="560" r:id="rId7"/>
    <p:sldId id="466" r:id="rId8"/>
    <p:sldId id="467" r:id="rId9"/>
    <p:sldId id="461" r:id="rId10"/>
    <p:sldId id="469" r:id="rId11"/>
    <p:sldId id="463" r:id="rId12"/>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93"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4" d="100"/>
          <a:sy n="74" d="100"/>
        </p:scale>
        <p:origin x="320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6CC23B5-095E-4EC8-B14B-9F55785E8588}"/>
              </a:ext>
            </a:extLst>
          </p:cNvPr>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r>
              <a:rPr lang="en-US" sz="1000">
                <a:latin typeface="Arial" panose="020B0604020202020204" pitchFamily="34" charset="0"/>
                <a:cs typeface="Arial" panose="020B0604020202020204" pitchFamily="34" charset="0"/>
              </a:rPr>
              <a:t>Class – The Life Of Christ (267)</a:t>
            </a:r>
          </a:p>
        </p:txBody>
      </p:sp>
      <p:sp>
        <p:nvSpPr>
          <p:cNvPr id="3" name="Date Placeholder 2">
            <a:extLst>
              <a:ext uri="{FF2B5EF4-FFF2-40B4-BE49-F238E27FC236}">
                <a16:creationId xmlns:a16="http://schemas.microsoft.com/office/drawing/2014/main" id="{B4BF346C-C8D9-4857-A962-6B69442DAE71}"/>
              </a:ext>
            </a:extLst>
          </p:cNvPr>
          <p:cNvSpPr>
            <a:spLocks noGrp="1"/>
          </p:cNvSpPr>
          <p:nvPr>
            <p:ph type="dt" sz="quarter" idx="1"/>
          </p:nvPr>
        </p:nvSpPr>
        <p:spPr>
          <a:xfrm>
            <a:off x="4143375" y="0"/>
            <a:ext cx="3170238" cy="481013"/>
          </a:xfrm>
          <a:prstGeom prst="rect">
            <a:avLst/>
          </a:prstGeom>
        </p:spPr>
        <p:txBody>
          <a:bodyPr vert="horz" lIns="91440" tIns="45720" rIns="91440" bIns="45720" rtlCol="0"/>
          <a:lstStyle>
            <a:lvl1pPr algn="r">
              <a:defRPr sz="1200"/>
            </a:lvl1pPr>
          </a:lstStyle>
          <a:p>
            <a:r>
              <a:rPr lang="en-US" sz="1000">
                <a:latin typeface="Arial" panose="020B0604020202020204" pitchFamily="34" charset="0"/>
                <a:cs typeface="Arial" panose="020B0604020202020204" pitchFamily="34" charset="0"/>
              </a:rPr>
              <a:t>7/14/2021 pm</a:t>
            </a:r>
          </a:p>
        </p:txBody>
      </p:sp>
      <p:sp>
        <p:nvSpPr>
          <p:cNvPr id="4" name="Footer Placeholder 3">
            <a:extLst>
              <a:ext uri="{FF2B5EF4-FFF2-40B4-BE49-F238E27FC236}">
                <a16:creationId xmlns:a16="http://schemas.microsoft.com/office/drawing/2014/main" id="{9CC9955F-484F-4974-B150-3BECDE1B4D1D}"/>
              </a:ext>
            </a:extLst>
          </p:cNvPr>
          <p:cNvSpPr>
            <a:spLocks noGrp="1"/>
          </p:cNvSpPr>
          <p:nvPr>
            <p:ph type="ftr" sz="quarter" idx="2"/>
          </p:nvPr>
        </p:nvSpPr>
        <p:spPr>
          <a:xfrm>
            <a:off x="0" y="9120188"/>
            <a:ext cx="3170238" cy="481012"/>
          </a:xfrm>
          <a:prstGeom prst="rect">
            <a:avLst/>
          </a:prstGeom>
        </p:spPr>
        <p:txBody>
          <a:bodyPr vert="horz" lIns="91440" tIns="45720" rIns="91440" bIns="45720"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C50A5E2B-9770-427B-902C-1DA20E51CDE0}"/>
              </a:ext>
            </a:extLst>
          </p:cNvPr>
          <p:cNvSpPr>
            <a:spLocks noGrp="1"/>
          </p:cNvSpPr>
          <p:nvPr>
            <p:ph type="sldNum" sz="quarter" idx="3"/>
          </p:nvPr>
        </p:nvSpPr>
        <p:spPr>
          <a:xfrm>
            <a:off x="4143375" y="9120188"/>
            <a:ext cx="3170238" cy="481012"/>
          </a:xfrm>
          <a:prstGeom prst="rect">
            <a:avLst/>
          </a:prstGeom>
        </p:spPr>
        <p:txBody>
          <a:bodyPr vert="horz" lIns="91440" tIns="45720" rIns="91440" bIns="45720" rtlCol="0" anchor="b"/>
          <a:lstStyle>
            <a:lvl1pPr algn="r">
              <a:defRPr sz="1200"/>
            </a:lvl1pPr>
          </a:lstStyle>
          <a:p>
            <a:fld id="{89219F50-EF13-4A44-9812-566790685F9D}" type="slidenum">
              <a:rPr lang="en-US" sz="1000" smtClean="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23129956"/>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r>
              <a:rPr lang="en-US"/>
              <a:t>Class – The Life Of Christ (267)</a:t>
            </a:r>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r>
              <a:rPr lang="en-US"/>
              <a:t>7/14/2021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r>
              <a:rPr lang="en-US"/>
              <a:t>Micky Galloway</a:t>
            </a:r>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173FF3E0-49FB-403C-B02D-3ED43F10BBEE}" type="slidenum">
              <a:rPr lang="en-US" smtClean="0"/>
              <a:t>‹#›</a:t>
            </a:fld>
            <a:endParaRPr lang="en-US"/>
          </a:p>
        </p:txBody>
      </p:sp>
    </p:spTree>
    <p:extLst>
      <p:ext uri="{BB962C8B-B14F-4D97-AF65-F5344CB8AC3E}">
        <p14:creationId xmlns:p14="http://schemas.microsoft.com/office/powerpoint/2010/main" val="899744790"/>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7013" y="1200150"/>
            <a:ext cx="4321175" cy="32400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483306">
              <a:defRPr/>
            </a:pPr>
            <a:fld id="{9E395396-3E20-41E1-96D8-CC01158FFDB2}" type="slidenum">
              <a:rPr lang="en-US">
                <a:solidFill>
                  <a:prstClr val="black"/>
                </a:solidFill>
                <a:latin typeface="Calibri" panose="020F0502020204030204"/>
              </a:rPr>
              <a:pPr defTabSz="483306">
                <a:defRPr/>
              </a:pPr>
              <a:t>1</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69C7E855-1DE1-489B-8C16-0A2D6FBFF049}"/>
              </a:ext>
            </a:extLst>
          </p:cNvPr>
          <p:cNvSpPr>
            <a:spLocks noGrp="1"/>
          </p:cNvSpPr>
          <p:nvPr>
            <p:ph type="dt" idx="1"/>
          </p:nvPr>
        </p:nvSpPr>
        <p:spPr/>
        <p:txBody>
          <a:bodyPr/>
          <a:lstStyle/>
          <a:p>
            <a:r>
              <a:rPr lang="en-US"/>
              <a:t>7/14/2021 pm</a:t>
            </a:r>
          </a:p>
        </p:txBody>
      </p:sp>
      <p:sp>
        <p:nvSpPr>
          <p:cNvPr id="6" name="Footer Placeholder 5">
            <a:extLst>
              <a:ext uri="{FF2B5EF4-FFF2-40B4-BE49-F238E27FC236}">
                <a16:creationId xmlns:a16="http://schemas.microsoft.com/office/drawing/2014/main" id="{16C1493A-D13B-438F-B679-EE8AE7987F59}"/>
              </a:ext>
            </a:extLst>
          </p:cNvPr>
          <p:cNvSpPr>
            <a:spLocks noGrp="1"/>
          </p:cNvSpPr>
          <p:nvPr>
            <p:ph type="ftr" sz="quarter" idx="4"/>
          </p:nvPr>
        </p:nvSpPr>
        <p:spPr/>
        <p:txBody>
          <a:bodyPr/>
          <a:lstStyle/>
          <a:p>
            <a:r>
              <a:rPr lang="en-US"/>
              <a:t>Micky Galloway</a:t>
            </a:r>
          </a:p>
        </p:txBody>
      </p:sp>
      <p:sp>
        <p:nvSpPr>
          <p:cNvPr id="7" name="Header Placeholder 6">
            <a:extLst>
              <a:ext uri="{FF2B5EF4-FFF2-40B4-BE49-F238E27FC236}">
                <a16:creationId xmlns:a16="http://schemas.microsoft.com/office/drawing/2014/main" id="{DF7020A9-2615-4B1C-9BF7-73272F5E16BA}"/>
              </a:ext>
            </a:extLst>
          </p:cNvPr>
          <p:cNvSpPr>
            <a:spLocks noGrp="1"/>
          </p:cNvSpPr>
          <p:nvPr>
            <p:ph type="hdr" sz="quarter"/>
          </p:nvPr>
        </p:nvSpPr>
        <p:spPr/>
        <p:txBody>
          <a:bodyPr/>
          <a:lstStyle/>
          <a:p>
            <a:r>
              <a:rPr lang="en-US"/>
              <a:t>Class – The Life Of Christ (267)</a:t>
            </a:r>
          </a:p>
        </p:txBody>
      </p:sp>
    </p:spTree>
    <p:extLst>
      <p:ext uri="{BB962C8B-B14F-4D97-AF65-F5344CB8AC3E}">
        <p14:creationId xmlns:p14="http://schemas.microsoft.com/office/powerpoint/2010/main" val="13689883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436346" y="1397988"/>
            <a:ext cx="6270922" cy="3007447"/>
          </a:xfrm>
        </p:spPr>
        <p:txBody>
          <a:bodyPr anchor="ctr" anchorCtr="0">
            <a:noAutofit/>
          </a:bodyPr>
          <a:lstStyle>
            <a:lvl1pPr algn="ctr">
              <a:defRPr sz="4950" cap="none" baseline="0">
                <a:solidFill>
                  <a:schemeClr val="tx2"/>
                </a:solidFill>
              </a:defRPr>
            </a:lvl1pPr>
          </a:lstStyle>
          <a:p>
            <a:r>
              <a:rPr lang="en-US" noProof="0"/>
              <a:t>Click To Edit Master Title Style</a:t>
            </a:r>
          </a:p>
        </p:txBody>
      </p:sp>
      <p:sp>
        <p:nvSpPr>
          <p:cNvPr id="3" name="Subtitle 2"/>
          <p:cNvSpPr>
            <a:spLocks noGrp="1"/>
          </p:cNvSpPr>
          <p:nvPr>
            <p:ph type="subTitle" idx="1"/>
          </p:nvPr>
        </p:nvSpPr>
        <p:spPr>
          <a:xfrm>
            <a:off x="2009935" y="4475034"/>
            <a:ext cx="5123755" cy="1086237"/>
          </a:xfrm>
        </p:spPr>
        <p:txBody>
          <a:bodyPr>
            <a:normAutofit/>
          </a:bodyPr>
          <a:lstStyle>
            <a:lvl1pPr marL="0" indent="0" algn="ctr">
              <a:lnSpc>
                <a:spcPct val="112000"/>
              </a:lnSpc>
              <a:spcBef>
                <a:spcPts val="0"/>
              </a:spcBef>
              <a:spcAft>
                <a:spcPts val="0"/>
              </a:spcAft>
              <a:buNone/>
              <a:defRPr sz="1725"/>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noProof="0"/>
              <a:t>Click to edit Master subtitle style</a:t>
            </a:r>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3B77EF04-6424-4B70-94D1-FC932CBBDD9B}" type="datetimeFigureOut">
              <a:rPr lang="en-US" noProof="0" smtClean="0"/>
              <a:t>7/17/2021</a:t>
            </a:fld>
            <a:endParaRPr lang="en-US" noProof="0" dirty="0"/>
          </a:p>
        </p:txBody>
      </p:sp>
      <p:sp>
        <p:nvSpPr>
          <p:cNvPr id="5" name="Footer Placeholder 4"/>
          <p:cNvSpPr>
            <a:spLocks noGrp="1"/>
          </p:cNvSpPr>
          <p:nvPr>
            <p:ph type="ftr" sz="quarter" idx="11"/>
          </p:nvPr>
        </p:nvSpPr>
        <p:spPr>
          <a:xfrm>
            <a:off x="1938046" y="6453386"/>
            <a:ext cx="5267533" cy="404614"/>
          </a:xfrm>
        </p:spPr>
        <p:txBody>
          <a:bodyPr/>
          <a:lstStyle>
            <a:lvl1pPr algn="ctr">
              <a:defRPr baseline="0">
                <a:solidFill>
                  <a:schemeClr val="tx2"/>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B38049E5-7B53-4E85-8972-7D6C4BCE5BB9}" type="slidenum">
              <a:rPr lang="en-US" noProof="0" smtClean="0"/>
              <a:t>‹#›</a:t>
            </a:fld>
            <a:endParaRPr lang="en-US" noProof="0" dirty="0"/>
          </a:p>
        </p:txBody>
      </p:sp>
      <p:sp>
        <p:nvSpPr>
          <p:cNvPr id="13" name="L-Shape 12">
            <a:extLst>
              <a:ext uri="{FF2B5EF4-FFF2-40B4-BE49-F238E27FC236}">
                <a16:creationId xmlns:a16="http://schemas.microsoft.com/office/drawing/2014/main" id="{79965FD7-DA9A-4AFB-B8C8-34AC1FEE9F72}"/>
              </a:ext>
            </a:extLst>
          </p:cNvPr>
          <p:cNvSpPr/>
          <p:nvPr userDrawn="1"/>
        </p:nvSpPr>
        <p:spPr>
          <a:xfrm flipV="1">
            <a:off x="665756" y="726894"/>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5" name="L-Shape 14">
            <a:extLst>
              <a:ext uri="{FF2B5EF4-FFF2-40B4-BE49-F238E27FC236}">
                <a16:creationId xmlns:a16="http://schemas.microsoft.com/office/drawing/2014/main" id="{92465177-72B9-4DCF-8F98-0C79F3EE32EC}"/>
              </a:ext>
            </a:extLst>
          </p:cNvPr>
          <p:cNvSpPr/>
          <p:nvPr userDrawn="1"/>
        </p:nvSpPr>
        <p:spPr>
          <a:xfrm rot="10800000" flipV="1">
            <a:off x="6399245" y="1820276"/>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B5516E7A-AEB0-4772-8098-8B0F8B5F1126}"/>
              </a:ext>
            </a:extLst>
          </p:cNvPr>
          <p:cNvSpPr/>
          <p:nvPr userDrawn="1"/>
        </p:nvSpPr>
        <p:spPr>
          <a:xfrm flipV="1">
            <a:off x="564645" y="609663"/>
            <a:ext cx="2364232" cy="4408489"/>
          </a:xfrm>
          <a:prstGeom prst="corner">
            <a:avLst>
              <a:gd name="adj1" fmla="val 6149"/>
              <a:gd name="adj2" fmla="val 6814"/>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2" name="L-Shape 11">
            <a:extLst>
              <a:ext uri="{FF2B5EF4-FFF2-40B4-BE49-F238E27FC236}">
                <a16:creationId xmlns:a16="http://schemas.microsoft.com/office/drawing/2014/main" id="{E864F603-D3F0-4241-9005-3F6C3BD62BEF}"/>
              </a:ext>
            </a:extLst>
          </p:cNvPr>
          <p:cNvSpPr/>
          <p:nvPr userDrawn="1"/>
        </p:nvSpPr>
        <p:spPr>
          <a:xfrm flipH="1">
            <a:off x="6214740" y="1685657"/>
            <a:ext cx="2364232" cy="4408489"/>
          </a:xfrm>
          <a:prstGeom prst="corner">
            <a:avLst>
              <a:gd name="adj1" fmla="val 6773"/>
              <a:gd name="adj2" fmla="val 6814"/>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330757843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28700" y="685800"/>
            <a:ext cx="7200900" cy="1485900"/>
          </a:xfrm>
        </p:spPr>
        <p:txBody>
          <a:bodyPr>
            <a:normAutofit/>
          </a:bodyPr>
          <a:lstStyle>
            <a:lvl1pPr>
              <a:defRPr sz="3600">
                <a:solidFill>
                  <a:schemeClr val="tx2"/>
                </a:solidFill>
              </a:defRPr>
            </a:lvl1pPr>
          </a:lstStyle>
          <a:p>
            <a:r>
              <a:rPr lang="en-US" noProof="0"/>
              <a:t>Click To Edit Master Title Style</a:t>
            </a:r>
          </a:p>
        </p:txBody>
      </p:sp>
      <p:sp>
        <p:nvSpPr>
          <p:cNvPr id="3" name="Text Placeholder 2"/>
          <p:cNvSpPr>
            <a:spLocks noGrp="1"/>
          </p:cNvSpPr>
          <p:nvPr>
            <p:ph type="body" idx="1"/>
          </p:nvPr>
        </p:nvSpPr>
        <p:spPr>
          <a:xfrm>
            <a:off x="1028700" y="2340864"/>
            <a:ext cx="3332988" cy="823912"/>
          </a:xfrm>
        </p:spPr>
        <p:txBody>
          <a:bodyPr anchor="b">
            <a:noAutofit/>
          </a:bodyPr>
          <a:lstStyle>
            <a:lvl1pPr marL="0" indent="0">
              <a:lnSpc>
                <a:spcPct val="84000"/>
              </a:lnSpc>
              <a:spcBef>
                <a:spcPts val="0"/>
              </a:spcBef>
              <a:spcAft>
                <a:spcPts val="0"/>
              </a:spcAft>
              <a:buNone/>
              <a:defRPr sz="225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noProof="0"/>
              <a:t>Click to edit Master text styles</a:t>
            </a:r>
          </a:p>
        </p:txBody>
      </p:sp>
      <p:sp>
        <p:nvSpPr>
          <p:cNvPr id="4" name="Content Placeholder 3"/>
          <p:cNvSpPr>
            <a:spLocks noGrp="1"/>
          </p:cNvSpPr>
          <p:nvPr>
            <p:ph sz="half" idx="2"/>
          </p:nvPr>
        </p:nvSpPr>
        <p:spPr>
          <a:xfrm>
            <a:off x="1028700" y="3305218"/>
            <a:ext cx="3332988"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4"/>
          <p:cNvSpPr>
            <a:spLocks noGrp="1"/>
          </p:cNvSpPr>
          <p:nvPr>
            <p:ph type="body" sz="quarter" idx="3"/>
          </p:nvPr>
        </p:nvSpPr>
        <p:spPr>
          <a:xfrm>
            <a:off x="4893761" y="2340864"/>
            <a:ext cx="3332988" cy="823912"/>
          </a:xfrm>
        </p:spPr>
        <p:txBody>
          <a:bodyPr anchor="b">
            <a:noAutofit/>
          </a:bodyPr>
          <a:lstStyle>
            <a:lvl1pPr marL="0" indent="0">
              <a:lnSpc>
                <a:spcPct val="84000"/>
              </a:lnSpc>
              <a:spcBef>
                <a:spcPts val="0"/>
              </a:spcBef>
              <a:spcAft>
                <a:spcPts val="0"/>
              </a:spcAft>
              <a:buNone/>
              <a:defRPr sz="225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noProof="0"/>
              <a:t>Click to edit Master text styles</a:t>
            </a:r>
          </a:p>
        </p:txBody>
      </p:sp>
      <p:sp>
        <p:nvSpPr>
          <p:cNvPr id="6" name="Content Placeholder 5"/>
          <p:cNvSpPr>
            <a:spLocks noGrp="1"/>
          </p:cNvSpPr>
          <p:nvPr>
            <p:ph sz="quarter" idx="4"/>
          </p:nvPr>
        </p:nvSpPr>
        <p:spPr>
          <a:xfrm>
            <a:off x="4893761" y="3305218"/>
            <a:ext cx="3332988"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Date Placeholder 6"/>
          <p:cNvSpPr>
            <a:spLocks noGrp="1"/>
          </p:cNvSpPr>
          <p:nvPr>
            <p:ph type="dt" sz="half" idx="10"/>
          </p:nvPr>
        </p:nvSpPr>
        <p:spPr/>
        <p:txBody>
          <a:bodyPr/>
          <a:lstStyle/>
          <a:p>
            <a:fld id="{3B77EF04-6424-4B70-94D1-FC932CBBDD9B}" type="datetimeFigureOut">
              <a:rPr lang="en-US" noProof="0" smtClean="0"/>
              <a:t>7/17/2021</a:t>
            </a:fld>
            <a:endParaRPr lang="en-US" noProof="0" dirty="0"/>
          </a:p>
        </p:txBody>
      </p:sp>
      <p:sp>
        <p:nvSpPr>
          <p:cNvPr id="8" name="Footer Placeholder 7"/>
          <p:cNvSpPr>
            <a:spLocks noGrp="1"/>
          </p:cNvSpPr>
          <p:nvPr>
            <p:ph type="ftr" sz="quarter" idx="11"/>
          </p:nvPr>
        </p:nvSpPr>
        <p:spPr/>
        <p:txBody>
          <a:bodyPr/>
          <a:lstStyle/>
          <a:p>
            <a:r>
              <a:rPr lang="en-US" noProof="0" dirty="0"/>
              <a:t>Add a footer </a:t>
            </a:r>
          </a:p>
        </p:txBody>
      </p:sp>
      <p:sp>
        <p:nvSpPr>
          <p:cNvPr id="9" name="Slide Number Placeholder 8"/>
          <p:cNvSpPr>
            <a:spLocks noGrp="1"/>
          </p:cNvSpPr>
          <p:nvPr>
            <p:ph type="sldNum" sz="quarter" idx="12"/>
          </p:nvPr>
        </p:nvSpPr>
        <p:spPr/>
        <p:txBody>
          <a:bodyPr/>
          <a:lstStyle/>
          <a:p>
            <a:fld id="{B38049E5-7B53-4E85-8972-7D6C4BCE5BB9}" type="slidenum">
              <a:rPr lang="en-US" noProof="0" smtClean="0"/>
              <a:t>‹#›</a:t>
            </a:fld>
            <a:endParaRPr lang="en-US" noProof="0" dirty="0"/>
          </a:p>
        </p:txBody>
      </p:sp>
      <p:sp>
        <p:nvSpPr>
          <p:cNvPr id="11" name="L-Shape 10">
            <a:extLst>
              <a:ext uri="{FF2B5EF4-FFF2-40B4-BE49-F238E27FC236}">
                <a16:creationId xmlns:a16="http://schemas.microsoft.com/office/drawing/2014/main" id="{91236E78-C797-4C31-BA0C-DB193BAF6D2D}"/>
              </a:ext>
            </a:extLst>
          </p:cNvPr>
          <p:cNvSpPr/>
          <p:nvPr userDrawn="1"/>
        </p:nvSpPr>
        <p:spPr>
          <a:xfrm rot="10800000" flipV="1">
            <a:off x="6293741" y="1873025"/>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0" name="L-Shape 9">
            <a:extLst>
              <a:ext uri="{FF2B5EF4-FFF2-40B4-BE49-F238E27FC236}">
                <a16:creationId xmlns:a16="http://schemas.microsoft.com/office/drawing/2014/main" id="{BFA658F0-F295-40A9-8BA8-1F6CBDFBBE09}"/>
              </a:ext>
            </a:extLst>
          </p:cNvPr>
          <p:cNvSpPr/>
          <p:nvPr userDrawn="1"/>
        </p:nvSpPr>
        <p:spPr>
          <a:xfrm flipH="1">
            <a:off x="6114726" y="1752329"/>
            <a:ext cx="2364232" cy="4408489"/>
          </a:xfrm>
          <a:prstGeom prst="corner">
            <a:avLst>
              <a:gd name="adj1" fmla="val 7085"/>
              <a:gd name="adj2" fmla="val 7750"/>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1868014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lvl1pPr>
          </a:lstStyle>
          <a:p>
            <a:r>
              <a:rPr lang="en-US" noProof="0"/>
              <a:t>Click To Edit Master Title Style</a:t>
            </a:r>
          </a:p>
        </p:txBody>
      </p:sp>
      <p:sp>
        <p:nvSpPr>
          <p:cNvPr id="3" name="Date Placeholder 2"/>
          <p:cNvSpPr>
            <a:spLocks noGrp="1"/>
          </p:cNvSpPr>
          <p:nvPr>
            <p:ph type="dt" sz="half" idx="10"/>
          </p:nvPr>
        </p:nvSpPr>
        <p:spPr/>
        <p:txBody>
          <a:bodyPr/>
          <a:lstStyle/>
          <a:p>
            <a:fld id="{3B77EF04-6424-4B70-94D1-FC932CBBDD9B}" type="datetimeFigureOut">
              <a:rPr lang="en-US" noProof="0" smtClean="0"/>
              <a:t>7/17/2021</a:t>
            </a:fld>
            <a:endParaRPr lang="en-US" noProof="0" dirty="0"/>
          </a:p>
        </p:txBody>
      </p:sp>
      <p:sp>
        <p:nvSpPr>
          <p:cNvPr id="4" name="Footer Placeholder 3"/>
          <p:cNvSpPr>
            <a:spLocks noGrp="1"/>
          </p:cNvSpPr>
          <p:nvPr>
            <p:ph type="ftr" sz="quarter" idx="11"/>
          </p:nvPr>
        </p:nvSpPr>
        <p:spPr/>
        <p:txBody>
          <a:bodyPr/>
          <a:lstStyle/>
          <a:p>
            <a:r>
              <a:rPr lang="en-US" noProof="0" dirty="0"/>
              <a:t>Add a footer </a:t>
            </a:r>
          </a:p>
        </p:txBody>
      </p:sp>
      <p:sp>
        <p:nvSpPr>
          <p:cNvPr id="5" name="Slide Number Placeholder 4"/>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35425093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lvl1pPr>
          </a:lstStyle>
          <a:p>
            <a:r>
              <a:rPr lang="en-US" noProof="0"/>
              <a:t>Click To Edit Master Title Style</a:t>
            </a:r>
          </a:p>
        </p:txBody>
      </p:sp>
      <p:sp>
        <p:nvSpPr>
          <p:cNvPr id="3" name="Date Placeholder 2"/>
          <p:cNvSpPr>
            <a:spLocks noGrp="1"/>
          </p:cNvSpPr>
          <p:nvPr>
            <p:ph type="dt" sz="half" idx="10"/>
          </p:nvPr>
        </p:nvSpPr>
        <p:spPr/>
        <p:txBody>
          <a:bodyPr/>
          <a:lstStyle/>
          <a:p>
            <a:fld id="{3B77EF04-6424-4B70-94D1-FC932CBBDD9B}" type="datetimeFigureOut">
              <a:rPr lang="en-US" noProof="0" smtClean="0"/>
              <a:t>7/17/2021</a:t>
            </a:fld>
            <a:endParaRPr lang="en-US" noProof="0" dirty="0"/>
          </a:p>
        </p:txBody>
      </p:sp>
      <p:sp>
        <p:nvSpPr>
          <p:cNvPr id="4" name="Footer Placeholder 3"/>
          <p:cNvSpPr>
            <a:spLocks noGrp="1"/>
          </p:cNvSpPr>
          <p:nvPr>
            <p:ph type="ftr" sz="quarter" idx="11"/>
          </p:nvPr>
        </p:nvSpPr>
        <p:spPr/>
        <p:txBody>
          <a:bodyPr/>
          <a:lstStyle/>
          <a:p>
            <a:r>
              <a:rPr lang="en-US" noProof="0" dirty="0"/>
              <a:t>Add a footer </a:t>
            </a:r>
          </a:p>
        </p:txBody>
      </p:sp>
      <p:sp>
        <p:nvSpPr>
          <p:cNvPr id="5" name="Slide Number Placeholder 4"/>
          <p:cNvSpPr>
            <a:spLocks noGrp="1"/>
          </p:cNvSpPr>
          <p:nvPr>
            <p:ph type="sldNum" sz="quarter" idx="12"/>
          </p:nvPr>
        </p:nvSpPr>
        <p:spPr/>
        <p:txBody>
          <a:bodyPr/>
          <a:lstStyle/>
          <a:p>
            <a:fld id="{B38049E5-7B53-4E85-8972-7D6C4BCE5BB9}" type="slidenum">
              <a:rPr lang="en-US" noProof="0" smtClean="0"/>
              <a:t>‹#›</a:t>
            </a:fld>
            <a:endParaRPr lang="en-US" noProof="0" dirty="0"/>
          </a:p>
        </p:txBody>
      </p:sp>
      <p:sp>
        <p:nvSpPr>
          <p:cNvPr id="7" name="Text Placeholder 6">
            <a:extLst>
              <a:ext uri="{FF2B5EF4-FFF2-40B4-BE49-F238E27FC236}">
                <a16:creationId xmlns:a16="http://schemas.microsoft.com/office/drawing/2014/main" id="{CAFD1631-6749-4027-9415-B72D163BBD58}"/>
              </a:ext>
            </a:extLst>
          </p:cNvPr>
          <p:cNvSpPr>
            <a:spLocks noGrp="1"/>
          </p:cNvSpPr>
          <p:nvPr>
            <p:ph type="body" sz="quarter" idx="13"/>
          </p:nvPr>
        </p:nvSpPr>
        <p:spPr>
          <a:xfrm>
            <a:off x="1170355" y="2297695"/>
            <a:ext cx="6803294" cy="2767600"/>
          </a:xfrm>
        </p:spPr>
        <p:txBody>
          <a:bodyPr anchor="ctr"/>
          <a:lstStyle>
            <a:lvl1pPr marL="0" indent="0" algn="ctr">
              <a:buNone/>
              <a:defRPr sz="4500"/>
            </a:lvl1pPr>
          </a:lstStyle>
          <a:p>
            <a:pPr lvl="0"/>
            <a:r>
              <a:rPr lang="en-US" noProof="0"/>
              <a:t>Click to edit Master text styles</a:t>
            </a:r>
          </a:p>
        </p:txBody>
      </p:sp>
    </p:spTree>
    <p:extLst>
      <p:ext uri="{BB962C8B-B14F-4D97-AF65-F5344CB8AC3E}">
        <p14:creationId xmlns:p14="http://schemas.microsoft.com/office/powerpoint/2010/main" val="4288349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77EF04-6424-4B70-94D1-FC932CBBDD9B}" type="datetimeFigureOut">
              <a:rPr lang="en-US" noProof="0" smtClean="0"/>
              <a:t>7/17/2021</a:t>
            </a:fld>
            <a:endParaRPr lang="en-US" noProof="0" dirty="0"/>
          </a:p>
        </p:txBody>
      </p:sp>
      <p:sp>
        <p:nvSpPr>
          <p:cNvPr id="3" name="Footer Placeholder 2"/>
          <p:cNvSpPr>
            <a:spLocks noGrp="1"/>
          </p:cNvSpPr>
          <p:nvPr>
            <p:ph type="ftr" sz="quarter" idx="11"/>
          </p:nvPr>
        </p:nvSpPr>
        <p:spPr/>
        <p:txBody>
          <a:bodyPr/>
          <a:lstStyle/>
          <a:p>
            <a:r>
              <a:rPr lang="en-US" noProof="0" dirty="0"/>
              <a:t>Add a footer </a:t>
            </a:r>
          </a:p>
        </p:txBody>
      </p:sp>
      <p:sp>
        <p:nvSpPr>
          <p:cNvPr id="4" name="Slide Number Placeholder 3"/>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820861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Second Option">
    <p:bg bwMode="grayWhite">
      <p:bgPr>
        <a:gradFill flip="none" rotWithShape="1">
          <a:gsLst>
            <a:gs pos="0">
              <a:schemeClr val="tx2">
                <a:lumMod val="50000"/>
              </a:schemeClr>
            </a:gs>
            <a:gs pos="34000">
              <a:schemeClr val="tx2"/>
            </a:gs>
            <a:gs pos="66000">
              <a:schemeClr val="tx2">
                <a:lumMod val="75000"/>
              </a:schemeClr>
            </a:gs>
            <a:gs pos="97000">
              <a:schemeClr val="tx2">
                <a:lumMod val="50000"/>
              </a:schemeClr>
            </a:gs>
          </a:gsLst>
          <a:lin ang="2700000" scaled="1"/>
          <a:tileRect/>
        </a:gradFill>
        <a:effectLst/>
      </p:bgPr>
    </p:bg>
    <p:spTree>
      <p:nvGrpSpPr>
        <p:cNvPr id="1" name=""/>
        <p:cNvGrpSpPr/>
        <p:nvPr/>
      </p:nvGrpSpPr>
      <p:grpSpPr>
        <a:xfrm>
          <a:off x="0" y="0"/>
          <a:ext cx="0" cy="0"/>
          <a:chOff x="0" y="0"/>
          <a:chExt cx="0" cy="0"/>
        </a:xfrm>
      </p:grpSpPr>
      <p:sp>
        <p:nvSpPr>
          <p:cNvPr id="10" name="L-Shape 9">
            <a:extLst>
              <a:ext uri="{FF2B5EF4-FFF2-40B4-BE49-F238E27FC236}">
                <a16:creationId xmlns:a16="http://schemas.microsoft.com/office/drawing/2014/main" id="{13412040-642F-40C5-8AB5-C0E8D41B481B}"/>
              </a:ext>
            </a:extLst>
          </p:cNvPr>
          <p:cNvSpPr/>
          <p:nvPr userDrawn="1"/>
        </p:nvSpPr>
        <p:spPr>
          <a:xfrm flipV="1">
            <a:off x="652568" y="709300"/>
            <a:ext cx="2079000" cy="2772000"/>
          </a:xfrm>
          <a:prstGeom prst="corner">
            <a:avLst>
              <a:gd name="adj1" fmla="val 7397"/>
              <a:gd name="adj2" fmla="val 7750"/>
            </a:avLst>
          </a:prstGeom>
          <a:solidFill>
            <a:schemeClr val="bg2"/>
          </a:solidFill>
          <a:ln>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9" name="Rectangle 8" title="Side bar">
            <a:extLst>
              <a:ext uri="{FF2B5EF4-FFF2-40B4-BE49-F238E27FC236}">
                <a16:creationId xmlns:a16="http://schemas.microsoft.com/office/drawing/2014/main" id="{BADD331D-DA8D-4D47-A2BB-F4875FDB16A4}"/>
              </a:ext>
            </a:extLst>
          </p:cNvPr>
          <p:cNvSpPr/>
          <p:nvPr userDrawn="1"/>
        </p:nvSpPr>
        <p:spPr>
          <a:xfrm rot="5400000">
            <a:off x="4267180" y="1981175"/>
            <a:ext cx="609651" cy="9144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hasCustomPrompt="1"/>
          </p:nvPr>
        </p:nvSpPr>
        <p:spPr>
          <a:xfrm>
            <a:off x="1048485" y="1151807"/>
            <a:ext cx="7128364" cy="3007447"/>
          </a:xfrm>
        </p:spPr>
        <p:txBody>
          <a:bodyPr anchor="ctr" anchorCtr="0">
            <a:noAutofit/>
          </a:bodyPr>
          <a:lstStyle>
            <a:lvl1pPr algn="ctr">
              <a:defRPr sz="4950" cap="none" baseline="0">
                <a:solidFill>
                  <a:schemeClr val="bg1"/>
                </a:solidFill>
              </a:defRPr>
            </a:lvl1pPr>
          </a:lstStyle>
          <a:p>
            <a:r>
              <a:rPr lang="en-US" noProof="0"/>
              <a:t>Click To Edit Master Title Style</a:t>
            </a:r>
          </a:p>
        </p:txBody>
      </p:sp>
      <p:sp>
        <p:nvSpPr>
          <p:cNvPr id="3" name="Subtitle 2"/>
          <p:cNvSpPr>
            <a:spLocks noGrp="1"/>
          </p:cNvSpPr>
          <p:nvPr>
            <p:ph type="subTitle" idx="1"/>
          </p:nvPr>
        </p:nvSpPr>
        <p:spPr>
          <a:xfrm>
            <a:off x="1048485" y="4897064"/>
            <a:ext cx="7128364" cy="1086237"/>
          </a:xfrm>
        </p:spPr>
        <p:txBody>
          <a:bodyPr>
            <a:normAutofit/>
          </a:bodyPr>
          <a:lstStyle>
            <a:lvl1pPr marL="0" indent="0" algn="ctr">
              <a:lnSpc>
                <a:spcPct val="112000"/>
              </a:lnSpc>
              <a:spcBef>
                <a:spcPts val="0"/>
              </a:spcBef>
              <a:spcAft>
                <a:spcPts val="0"/>
              </a:spcAft>
              <a:buNone/>
              <a:defRPr sz="1725">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noProof="0"/>
              <a:t>Click to edit Master subtitle style</a:t>
            </a:r>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bg1"/>
                </a:solidFill>
              </a:defRPr>
            </a:lvl1pPr>
          </a:lstStyle>
          <a:p>
            <a:fld id="{3B77EF04-6424-4B70-94D1-FC932CBBDD9B}" type="datetimeFigureOut">
              <a:rPr lang="en-US" noProof="0" smtClean="0"/>
              <a:pPr/>
              <a:t>7/17/2021</a:t>
            </a:fld>
            <a:endParaRPr lang="en-US" noProof="0" dirty="0"/>
          </a:p>
        </p:txBody>
      </p:sp>
      <p:sp>
        <p:nvSpPr>
          <p:cNvPr id="5" name="Footer Placeholder 4"/>
          <p:cNvSpPr>
            <a:spLocks noGrp="1"/>
          </p:cNvSpPr>
          <p:nvPr>
            <p:ph type="ftr" sz="quarter" idx="11"/>
          </p:nvPr>
        </p:nvSpPr>
        <p:spPr>
          <a:xfrm>
            <a:off x="1938046" y="6453386"/>
            <a:ext cx="5267533" cy="404614"/>
          </a:xfrm>
        </p:spPr>
        <p:txBody>
          <a:bodyPr/>
          <a:lstStyle>
            <a:lvl1pPr algn="ctr">
              <a:defRPr baseline="0">
                <a:solidFill>
                  <a:schemeClr val="bg1"/>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bg1"/>
                </a:solidFill>
              </a:defRPr>
            </a:lvl1pPr>
          </a:lstStyle>
          <a:p>
            <a:fld id="{B38049E5-7B53-4E85-8972-7D6C4BCE5BB9}" type="slidenum">
              <a:rPr lang="en-US" noProof="0" smtClean="0"/>
              <a:pPr/>
              <a:t>‹#›</a:t>
            </a:fld>
            <a:endParaRPr lang="en-US" noProof="0" dirty="0"/>
          </a:p>
        </p:txBody>
      </p:sp>
      <p:sp>
        <p:nvSpPr>
          <p:cNvPr id="11" name="L-Shape 10">
            <a:extLst>
              <a:ext uri="{FF2B5EF4-FFF2-40B4-BE49-F238E27FC236}">
                <a16:creationId xmlns:a16="http://schemas.microsoft.com/office/drawing/2014/main" id="{68D376A1-CC76-4C90-B2CF-F89EA13E7942}"/>
              </a:ext>
            </a:extLst>
          </p:cNvPr>
          <p:cNvSpPr/>
          <p:nvPr userDrawn="1"/>
        </p:nvSpPr>
        <p:spPr>
          <a:xfrm rot="10800000" flipV="1">
            <a:off x="6412433" y="1820273"/>
            <a:ext cx="2079000" cy="2772000"/>
          </a:xfrm>
          <a:prstGeom prst="corner">
            <a:avLst>
              <a:gd name="adj1" fmla="val 7397"/>
              <a:gd name="adj2" fmla="val 7750"/>
            </a:avLst>
          </a:prstGeom>
          <a:solidFill>
            <a:schemeClr val="bg2"/>
          </a:solidFill>
          <a:ln>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B5516E7A-AEB0-4772-8098-8B0F8B5F1126}"/>
              </a:ext>
            </a:extLst>
          </p:cNvPr>
          <p:cNvSpPr/>
          <p:nvPr userDrawn="1"/>
        </p:nvSpPr>
        <p:spPr>
          <a:xfrm flipV="1">
            <a:off x="564645" y="609652"/>
            <a:ext cx="2364232" cy="3007448"/>
          </a:xfrm>
          <a:prstGeom prst="corner">
            <a:avLst>
              <a:gd name="adj1" fmla="val 6089"/>
              <a:gd name="adj2" fmla="val 6769"/>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2" name="L-Shape 11">
            <a:extLst>
              <a:ext uri="{FF2B5EF4-FFF2-40B4-BE49-F238E27FC236}">
                <a16:creationId xmlns:a16="http://schemas.microsoft.com/office/drawing/2014/main" id="{E864F603-D3F0-4241-9005-3F6C3BD62BEF}"/>
              </a:ext>
            </a:extLst>
          </p:cNvPr>
          <p:cNvSpPr/>
          <p:nvPr userDrawn="1"/>
        </p:nvSpPr>
        <p:spPr>
          <a:xfrm flipH="1">
            <a:off x="6214740" y="1685653"/>
            <a:ext cx="2364232" cy="3007448"/>
          </a:xfrm>
          <a:prstGeom prst="corner">
            <a:avLst>
              <a:gd name="adj1" fmla="val 6089"/>
              <a:gd name="adj2" fmla="val 6442"/>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1210449574"/>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28700" y="685800"/>
            <a:ext cx="7200900" cy="720213"/>
          </a:xfrm>
        </p:spPr>
        <p:txBody>
          <a:bodyPr>
            <a:noAutofit/>
          </a:bodyPr>
          <a:lstStyle>
            <a:lvl1pPr>
              <a:defRPr sz="3600"/>
            </a:lvl1pPr>
          </a:lstStyle>
          <a:p>
            <a:r>
              <a:rPr lang="en-US" noProof="0"/>
              <a:t>Click To Edit Master Title Style</a:t>
            </a:r>
          </a:p>
        </p:txBody>
      </p:sp>
      <p:sp>
        <p:nvSpPr>
          <p:cNvPr id="3" name="Content Placeholder 2"/>
          <p:cNvSpPr>
            <a:spLocks noGrp="1"/>
          </p:cNvSpPr>
          <p:nvPr>
            <p:ph idx="1"/>
          </p:nvPr>
        </p:nvSpPr>
        <p:spPr>
          <a:xfrm>
            <a:off x="1028700" y="1484677"/>
            <a:ext cx="7200900" cy="4382729"/>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10"/>
          </p:nvPr>
        </p:nvSpPr>
        <p:spPr/>
        <p:txBody>
          <a:bodyPr/>
          <a:lstStyle/>
          <a:p>
            <a:fld id="{3B77EF04-6424-4B70-94D1-FC932CBBDD9B}" type="datetimeFigureOut">
              <a:rPr lang="en-US" noProof="0" smtClean="0"/>
              <a:t>7/17/2021</a:t>
            </a:fld>
            <a:endParaRPr lang="en-US" noProof="0" dirty="0"/>
          </a:p>
        </p:txBody>
      </p:sp>
      <p:sp>
        <p:nvSpPr>
          <p:cNvPr id="5" name="Footer Placeholder 4"/>
          <p:cNvSpPr>
            <a:spLocks noGrp="1"/>
          </p:cNvSpPr>
          <p:nvPr>
            <p:ph type="ftr" sz="quarter" idx="11"/>
          </p:nvPr>
        </p:nvSpPr>
        <p:spPr/>
        <p:txBody>
          <a:bodyPr/>
          <a:lstStyle/>
          <a:p>
            <a:r>
              <a:rPr lang="en-US" noProof="0" dirty="0"/>
              <a:t>Add a footer </a:t>
            </a:r>
          </a:p>
        </p:txBody>
      </p:sp>
      <p:sp>
        <p:nvSpPr>
          <p:cNvPr id="6" name="Slide Number Placeholder 5"/>
          <p:cNvSpPr>
            <a:spLocks noGrp="1"/>
          </p:cNvSpPr>
          <p:nvPr>
            <p:ph type="sldNum" sz="quarter" idx="12"/>
          </p:nvPr>
        </p:nvSpPr>
        <p:spPr/>
        <p:txBody>
          <a:bodyPr/>
          <a:lstStyle/>
          <a:p>
            <a:fld id="{B38049E5-7B53-4E85-8972-7D6C4BCE5BB9}" type="slidenum">
              <a:rPr lang="en-US" noProof="0" smtClean="0"/>
              <a:t>‹#›</a:t>
            </a:fld>
            <a:endParaRPr lang="en-US" noProof="0" dirty="0"/>
          </a:p>
        </p:txBody>
      </p:sp>
      <p:cxnSp>
        <p:nvCxnSpPr>
          <p:cNvPr id="7" name="Straight Connector 6">
            <a:extLst>
              <a:ext uri="{FF2B5EF4-FFF2-40B4-BE49-F238E27FC236}">
                <a16:creationId xmlns:a16="http://schemas.microsoft.com/office/drawing/2014/main" id="{CBEFB83C-E1EC-41AC-BFF6-9D094E2D43C6}"/>
              </a:ext>
            </a:extLst>
          </p:cNvPr>
          <p:cNvCxnSpPr/>
          <p:nvPr userDrawn="1"/>
        </p:nvCxnSpPr>
        <p:spPr>
          <a:xfrm>
            <a:off x="1098756" y="1445344"/>
            <a:ext cx="7101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33742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and Picture">
    <p:bg bwMode="ltGray">
      <p:bgPr>
        <a:solidFill>
          <a:schemeClr val="bg2"/>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0A2BD38-4A6C-44EB-900D-A3E3AE37854F}"/>
              </a:ext>
            </a:extLst>
          </p:cNvPr>
          <p:cNvSpPr/>
          <p:nvPr userDrawn="1"/>
        </p:nvSpPr>
        <p:spPr>
          <a:xfrm>
            <a:off x="4936292" y="404614"/>
            <a:ext cx="3893382" cy="6048772"/>
          </a:xfrm>
          <a:prstGeom prst="rect">
            <a:avLst/>
          </a:prstGeom>
          <a:gradFill flip="none" rotWithShape="1">
            <a:gsLst>
              <a:gs pos="0">
                <a:schemeClr val="tx2">
                  <a:lumMod val="50000"/>
                </a:schemeClr>
              </a:gs>
              <a:gs pos="36000">
                <a:schemeClr val="tx2"/>
              </a:gs>
              <a:gs pos="69000">
                <a:schemeClr val="tx2">
                  <a:lumMod val="75000"/>
                </a:schemeClr>
              </a:gs>
              <a:gs pos="97000">
                <a:schemeClr val="tx2">
                  <a:lumMod val="50000"/>
                </a:schemeClr>
              </a:gs>
            </a:gsLst>
            <a:lin ang="2700000" scaled="1"/>
            <a:tileRect/>
          </a:gradFill>
          <a:ln>
            <a:noFill/>
          </a:ln>
          <a:effectLst>
            <a:outerShdw blurRad="63500" sx="102000" sy="102000" algn="ctr" rotWithShape="0">
              <a:prstClr val="black">
                <a:alpha val="2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7" name="Oval 26">
            <a:extLst>
              <a:ext uri="{FF2B5EF4-FFF2-40B4-BE49-F238E27FC236}">
                <a16:creationId xmlns:a16="http://schemas.microsoft.com/office/drawing/2014/main" id="{C222C1B9-FA56-4CEA-AD98-25A595D942F8}"/>
              </a:ext>
            </a:extLst>
          </p:cNvPr>
          <p:cNvSpPr/>
          <p:nvPr userDrawn="1"/>
        </p:nvSpPr>
        <p:spPr bwMode="white">
          <a:xfrm>
            <a:off x="5280149" y="564425"/>
            <a:ext cx="3267000" cy="4464000"/>
          </a:xfrm>
          <a:prstGeom prst="ellipse">
            <a:avLst/>
          </a:prstGeom>
          <a:noFill/>
          <a:ln w="123825">
            <a:solidFill>
              <a:schemeClr val="accent3"/>
            </a:solid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Rectangle 7" title="Background Shape"/>
          <p:cNvSpPr/>
          <p:nvPr/>
        </p:nvSpPr>
        <p:spPr>
          <a:xfrm>
            <a:off x="0" y="376"/>
            <a:ext cx="4572000" cy="68576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bwMode="white">
          <a:xfrm>
            <a:off x="439685" y="400665"/>
            <a:ext cx="3643845" cy="1428136"/>
          </a:xfrm>
        </p:spPr>
        <p:txBody>
          <a:bodyPr anchor="ctr" anchorCtr="0">
            <a:noAutofit/>
          </a:bodyPr>
          <a:lstStyle>
            <a:lvl1pPr algn="ctr">
              <a:lnSpc>
                <a:spcPct val="84000"/>
              </a:lnSpc>
              <a:defRPr sz="3600" baseline="0">
                <a:solidFill>
                  <a:schemeClr val="bg1"/>
                </a:solidFill>
              </a:defRPr>
            </a:lvl1pPr>
          </a:lstStyle>
          <a:p>
            <a:r>
              <a:rPr lang="en-US" noProof="0"/>
              <a:t>Click To Edit Master Title Style</a:t>
            </a:r>
          </a:p>
        </p:txBody>
      </p:sp>
      <p:sp>
        <p:nvSpPr>
          <p:cNvPr id="4" name="Text Placeholder 3"/>
          <p:cNvSpPr>
            <a:spLocks noGrp="1"/>
          </p:cNvSpPr>
          <p:nvPr>
            <p:ph type="body" sz="half" idx="2"/>
          </p:nvPr>
        </p:nvSpPr>
        <p:spPr>
          <a:xfrm>
            <a:off x="439685" y="2113935"/>
            <a:ext cx="3643845" cy="4247186"/>
          </a:xfrm>
        </p:spPr>
        <p:txBody>
          <a:bodyPr/>
          <a:lstStyle>
            <a:lvl1pPr marL="214313" indent="-214313">
              <a:lnSpc>
                <a:spcPct val="100000"/>
              </a:lnSpc>
              <a:spcBef>
                <a:spcPts val="0"/>
              </a:spcBef>
              <a:spcAft>
                <a:spcPts val="75"/>
              </a:spcAft>
              <a:buFont typeface="Arial" panose="020B0604020202020204" pitchFamily="34" charset="0"/>
              <a:buChar char="•"/>
              <a:defRPr sz="135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439684" y="6443554"/>
            <a:ext cx="993242" cy="404614"/>
          </a:xfrm>
        </p:spPr>
        <p:txBody>
          <a:bodyPr/>
          <a:lstStyle>
            <a:lvl1pPr>
              <a:defRPr>
                <a:solidFill>
                  <a:schemeClr val="bg1"/>
                </a:solidFill>
              </a:defRPr>
            </a:lvl1pPr>
          </a:lstStyle>
          <a:p>
            <a:fld id="{3B77EF04-6424-4B70-94D1-FC932CBBDD9B}" type="datetimeFigureOut">
              <a:rPr lang="en-US" noProof="0" smtClean="0"/>
              <a:pPr/>
              <a:t>7/17/2021</a:t>
            </a:fld>
            <a:endParaRPr lang="en-US" noProof="0" dirty="0"/>
          </a:p>
        </p:txBody>
      </p:sp>
      <p:sp>
        <p:nvSpPr>
          <p:cNvPr id="6" name="Footer Placeholder 5"/>
          <p:cNvSpPr>
            <a:spLocks noGrp="1"/>
          </p:cNvSpPr>
          <p:nvPr>
            <p:ph type="ftr" sz="quarter" idx="11"/>
          </p:nvPr>
        </p:nvSpPr>
        <p:spPr>
          <a:xfrm>
            <a:off x="2119038" y="6453386"/>
            <a:ext cx="1964497"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640954"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518000" y="0"/>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Picture Placeholder 12">
            <a:extLst>
              <a:ext uri="{FF2B5EF4-FFF2-40B4-BE49-F238E27FC236}">
                <a16:creationId xmlns:a16="http://schemas.microsoft.com/office/drawing/2014/main" id="{9786B981-6A78-425B-97A2-BA24E40DB7AD}"/>
              </a:ext>
            </a:extLst>
          </p:cNvPr>
          <p:cNvSpPr>
            <a:spLocks noGrp="1"/>
          </p:cNvSpPr>
          <p:nvPr>
            <p:ph type="pic" sz="quarter" idx="13"/>
          </p:nvPr>
        </p:nvSpPr>
        <p:spPr>
          <a:xfrm>
            <a:off x="5359321" y="670570"/>
            <a:ext cx="3113484" cy="4248000"/>
          </a:xfrm>
          <a:prstGeom prst="ellipse">
            <a:avLst/>
          </a:prstGeom>
          <a:ln w="38100">
            <a:solidFill>
              <a:schemeClr val="bg2"/>
            </a:solidFill>
          </a:ln>
          <a:effectLst>
            <a:innerShdw blurRad="114300">
              <a:prstClr val="black"/>
            </a:innerShdw>
          </a:effectLst>
        </p:spPr>
        <p:txBody>
          <a:bodyPr anchor="ctr" anchorCtr="0"/>
          <a:lstStyle>
            <a:lvl1pPr>
              <a:defRPr>
                <a:solidFill>
                  <a:schemeClr val="bg1"/>
                </a:solidFill>
              </a:defRPr>
            </a:lvl1pPr>
          </a:lstStyle>
          <a:p>
            <a:r>
              <a:rPr lang="en-US" noProof="0"/>
              <a:t>Click icon to add picture</a:t>
            </a:r>
            <a:endParaRPr lang="en-US" noProof="0" dirty="0"/>
          </a:p>
        </p:txBody>
      </p:sp>
      <p:sp>
        <p:nvSpPr>
          <p:cNvPr id="17" name="Content Placeholder 15">
            <a:extLst>
              <a:ext uri="{FF2B5EF4-FFF2-40B4-BE49-F238E27FC236}">
                <a16:creationId xmlns:a16="http://schemas.microsoft.com/office/drawing/2014/main" id="{A21C7D74-31FD-4638-819B-6F7351A1770B}"/>
              </a:ext>
            </a:extLst>
          </p:cNvPr>
          <p:cNvSpPr>
            <a:spLocks noGrp="1"/>
          </p:cNvSpPr>
          <p:nvPr>
            <p:ph sz="quarter" idx="15"/>
          </p:nvPr>
        </p:nvSpPr>
        <p:spPr>
          <a:xfrm>
            <a:off x="5060473" y="5188236"/>
            <a:ext cx="3643844" cy="1126906"/>
          </a:xfrm>
          <a:solidFill>
            <a:schemeClr val="bg2"/>
          </a:solidFill>
          <a:ln>
            <a:noFill/>
          </a:ln>
          <a:effectLst>
            <a:innerShdw blurRad="114300">
              <a:prstClr val="black"/>
            </a:innerShdw>
          </a:effectLst>
        </p:spPr>
        <p:txBody>
          <a:bodyPr anchor="ctr" anchorCtr="0"/>
          <a:lstStyle>
            <a:lvl1pPr marL="0" indent="0" algn="ctr">
              <a:buNone/>
              <a:defRPr sz="1350">
                <a:solidFill>
                  <a:schemeClr val="tx2">
                    <a:lumMod val="50000"/>
                  </a:schemeClr>
                </a:solidFill>
              </a:defRPr>
            </a:lvl1pPr>
            <a:lvl2pPr marL="397764" indent="0" algn="ctr">
              <a:buNone/>
              <a:defRPr sz="1350">
                <a:solidFill>
                  <a:schemeClr val="tx2">
                    <a:lumMod val="50000"/>
                  </a:schemeClr>
                </a:solidFill>
              </a:defRPr>
            </a:lvl2pPr>
            <a:lvl3pPr marL="740664" indent="0" algn="ctr">
              <a:buNone/>
              <a:defRPr sz="1200">
                <a:solidFill>
                  <a:schemeClr val="tx2">
                    <a:lumMod val="50000"/>
                  </a:schemeClr>
                </a:solidFill>
              </a:defRPr>
            </a:lvl3pPr>
            <a:lvl4pPr marL="1083564" indent="0" algn="ctr">
              <a:buNone/>
              <a:defRPr sz="1200">
                <a:solidFill>
                  <a:schemeClr val="tx2">
                    <a:lumMod val="50000"/>
                  </a:schemeClr>
                </a:solidFill>
              </a:defRPr>
            </a:lvl4pPr>
            <a:lvl5pPr marL="1426464" indent="0" algn="ctr">
              <a:buNone/>
              <a:defRPr sz="1050">
                <a:solidFill>
                  <a:schemeClr val="tx2">
                    <a:lumMod val="50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1" name="L-Shape 20">
            <a:extLst>
              <a:ext uri="{FF2B5EF4-FFF2-40B4-BE49-F238E27FC236}">
                <a16:creationId xmlns:a16="http://schemas.microsoft.com/office/drawing/2014/main" id="{CB430D22-8AAF-444F-A6CE-7C02859083DF}"/>
              </a:ext>
            </a:extLst>
          </p:cNvPr>
          <p:cNvSpPr>
            <a:spLocks noChangeAspect="1"/>
          </p:cNvSpPr>
          <p:nvPr userDrawn="1"/>
        </p:nvSpPr>
        <p:spPr>
          <a:xfrm flipV="1">
            <a:off x="387701" y="335060"/>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3" name="L-Shape 22">
            <a:extLst>
              <a:ext uri="{FF2B5EF4-FFF2-40B4-BE49-F238E27FC236}">
                <a16:creationId xmlns:a16="http://schemas.microsoft.com/office/drawing/2014/main" id="{0D8BA010-8544-4718-9EA3-B0248C963FD4}"/>
              </a:ext>
            </a:extLst>
          </p:cNvPr>
          <p:cNvSpPr>
            <a:spLocks noChangeAspect="1"/>
          </p:cNvSpPr>
          <p:nvPr userDrawn="1"/>
        </p:nvSpPr>
        <p:spPr>
          <a:xfrm flipH="1" flipV="1">
            <a:off x="3814289" y="330302"/>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4" name="L-Shape 23">
            <a:extLst>
              <a:ext uri="{FF2B5EF4-FFF2-40B4-BE49-F238E27FC236}">
                <a16:creationId xmlns:a16="http://schemas.microsoft.com/office/drawing/2014/main" id="{C0FFB550-21A6-456B-BA1A-EF145674866C}"/>
              </a:ext>
            </a:extLst>
          </p:cNvPr>
          <p:cNvSpPr>
            <a:spLocks noChangeAspect="1"/>
          </p:cNvSpPr>
          <p:nvPr userDrawn="1"/>
        </p:nvSpPr>
        <p:spPr>
          <a:xfrm>
            <a:off x="392118" y="1476938"/>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5" name="L-Shape 24">
            <a:extLst>
              <a:ext uri="{FF2B5EF4-FFF2-40B4-BE49-F238E27FC236}">
                <a16:creationId xmlns:a16="http://schemas.microsoft.com/office/drawing/2014/main" id="{70EF88E9-8CAC-422B-A9A6-D9FD1F17DAE2}"/>
              </a:ext>
            </a:extLst>
          </p:cNvPr>
          <p:cNvSpPr>
            <a:spLocks noChangeAspect="1"/>
          </p:cNvSpPr>
          <p:nvPr userDrawn="1"/>
        </p:nvSpPr>
        <p:spPr>
          <a:xfrm flipH="1">
            <a:off x="3811332" y="1482012"/>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3551933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bg bwMode="ltGray">
      <p:bgPr>
        <a:solidFill>
          <a:schemeClr val="bg2"/>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0A2BD38-4A6C-44EB-900D-A3E3AE37854F}"/>
              </a:ext>
            </a:extLst>
          </p:cNvPr>
          <p:cNvSpPr/>
          <p:nvPr userDrawn="1"/>
        </p:nvSpPr>
        <p:spPr>
          <a:xfrm>
            <a:off x="4936292" y="404614"/>
            <a:ext cx="3893382" cy="6048772"/>
          </a:xfrm>
          <a:prstGeom prst="rect">
            <a:avLst/>
          </a:prstGeom>
          <a:gradFill flip="none" rotWithShape="1">
            <a:gsLst>
              <a:gs pos="0">
                <a:schemeClr val="tx2">
                  <a:lumMod val="50000"/>
                </a:schemeClr>
              </a:gs>
              <a:gs pos="36000">
                <a:schemeClr val="tx2"/>
              </a:gs>
              <a:gs pos="69000">
                <a:schemeClr val="tx2">
                  <a:lumMod val="75000"/>
                </a:schemeClr>
              </a:gs>
              <a:gs pos="97000">
                <a:schemeClr val="tx2">
                  <a:lumMod val="50000"/>
                </a:schemeClr>
              </a:gs>
            </a:gsLst>
            <a:lin ang="2700000" scaled="1"/>
            <a:tileRect/>
          </a:gradFill>
          <a:ln>
            <a:noFill/>
          </a:ln>
          <a:effectLst>
            <a:outerShdw blurRad="63500" sx="102000" sy="102000" algn="ctr" rotWithShape="0">
              <a:prstClr val="black">
                <a:alpha val="2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Rectangle 7" title="Background Shape"/>
          <p:cNvSpPr/>
          <p:nvPr/>
        </p:nvSpPr>
        <p:spPr>
          <a:xfrm>
            <a:off x="0" y="376"/>
            <a:ext cx="4572000" cy="68576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bwMode="white">
          <a:xfrm>
            <a:off x="439685" y="400665"/>
            <a:ext cx="3643845" cy="1428136"/>
          </a:xfrm>
        </p:spPr>
        <p:txBody>
          <a:bodyPr anchor="ctr" anchorCtr="0">
            <a:noAutofit/>
          </a:bodyPr>
          <a:lstStyle>
            <a:lvl1pPr algn="ctr">
              <a:lnSpc>
                <a:spcPct val="84000"/>
              </a:lnSpc>
              <a:defRPr sz="3600" baseline="0">
                <a:solidFill>
                  <a:schemeClr val="bg1"/>
                </a:solidFill>
              </a:defRPr>
            </a:lvl1pPr>
          </a:lstStyle>
          <a:p>
            <a:r>
              <a:rPr lang="en-US" noProof="0"/>
              <a:t>Click To Edit Master Title Style</a:t>
            </a:r>
          </a:p>
        </p:txBody>
      </p:sp>
      <p:sp>
        <p:nvSpPr>
          <p:cNvPr id="4" name="Text Placeholder 3"/>
          <p:cNvSpPr>
            <a:spLocks noGrp="1"/>
          </p:cNvSpPr>
          <p:nvPr>
            <p:ph type="body" sz="half" idx="2"/>
          </p:nvPr>
        </p:nvSpPr>
        <p:spPr>
          <a:xfrm>
            <a:off x="439685" y="2113935"/>
            <a:ext cx="3643845" cy="4247186"/>
          </a:xfrm>
        </p:spPr>
        <p:txBody>
          <a:bodyPr/>
          <a:lstStyle>
            <a:lvl1pPr marL="214313" indent="-214313">
              <a:lnSpc>
                <a:spcPct val="100000"/>
              </a:lnSpc>
              <a:spcBef>
                <a:spcPts val="0"/>
              </a:spcBef>
              <a:spcAft>
                <a:spcPts val="75"/>
              </a:spcAft>
              <a:buFont typeface="Arial" panose="020B0604020202020204" pitchFamily="34" charset="0"/>
              <a:buChar char="•"/>
              <a:defRPr sz="135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439684" y="6443554"/>
            <a:ext cx="993242" cy="404614"/>
          </a:xfrm>
        </p:spPr>
        <p:txBody>
          <a:bodyPr/>
          <a:lstStyle>
            <a:lvl1pPr>
              <a:defRPr>
                <a:solidFill>
                  <a:schemeClr val="bg1"/>
                </a:solidFill>
              </a:defRPr>
            </a:lvl1pPr>
          </a:lstStyle>
          <a:p>
            <a:fld id="{3B77EF04-6424-4B70-94D1-FC932CBBDD9B}" type="datetimeFigureOut">
              <a:rPr lang="en-US" noProof="0" smtClean="0"/>
              <a:pPr/>
              <a:t>7/17/2021</a:t>
            </a:fld>
            <a:endParaRPr lang="en-US" noProof="0" dirty="0"/>
          </a:p>
        </p:txBody>
      </p:sp>
      <p:sp>
        <p:nvSpPr>
          <p:cNvPr id="6" name="Footer Placeholder 5"/>
          <p:cNvSpPr>
            <a:spLocks noGrp="1"/>
          </p:cNvSpPr>
          <p:nvPr>
            <p:ph type="ftr" sz="quarter" idx="11"/>
          </p:nvPr>
        </p:nvSpPr>
        <p:spPr>
          <a:xfrm>
            <a:off x="2119038" y="6453386"/>
            <a:ext cx="1964497"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640954"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518000" y="0"/>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L-Shape 20">
            <a:extLst>
              <a:ext uri="{FF2B5EF4-FFF2-40B4-BE49-F238E27FC236}">
                <a16:creationId xmlns:a16="http://schemas.microsoft.com/office/drawing/2014/main" id="{CB430D22-8AAF-444F-A6CE-7C02859083DF}"/>
              </a:ext>
            </a:extLst>
          </p:cNvPr>
          <p:cNvSpPr>
            <a:spLocks noChangeAspect="1"/>
          </p:cNvSpPr>
          <p:nvPr userDrawn="1"/>
        </p:nvSpPr>
        <p:spPr>
          <a:xfrm flipV="1">
            <a:off x="387701" y="335060"/>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3" name="L-Shape 22">
            <a:extLst>
              <a:ext uri="{FF2B5EF4-FFF2-40B4-BE49-F238E27FC236}">
                <a16:creationId xmlns:a16="http://schemas.microsoft.com/office/drawing/2014/main" id="{0D8BA010-8544-4718-9EA3-B0248C963FD4}"/>
              </a:ext>
            </a:extLst>
          </p:cNvPr>
          <p:cNvSpPr>
            <a:spLocks noChangeAspect="1"/>
          </p:cNvSpPr>
          <p:nvPr userDrawn="1"/>
        </p:nvSpPr>
        <p:spPr>
          <a:xfrm flipH="1" flipV="1">
            <a:off x="3814289" y="330302"/>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4" name="L-Shape 23">
            <a:extLst>
              <a:ext uri="{FF2B5EF4-FFF2-40B4-BE49-F238E27FC236}">
                <a16:creationId xmlns:a16="http://schemas.microsoft.com/office/drawing/2014/main" id="{C0FFB550-21A6-456B-BA1A-EF145674866C}"/>
              </a:ext>
            </a:extLst>
          </p:cNvPr>
          <p:cNvSpPr>
            <a:spLocks noChangeAspect="1"/>
          </p:cNvSpPr>
          <p:nvPr userDrawn="1"/>
        </p:nvSpPr>
        <p:spPr>
          <a:xfrm>
            <a:off x="392118" y="1476938"/>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5" name="L-Shape 24">
            <a:extLst>
              <a:ext uri="{FF2B5EF4-FFF2-40B4-BE49-F238E27FC236}">
                <a16:creationId xmlns:a16="http://schemas.microsoft.com/office/drawing/2014/main" id="{70EF88E9-8CAC-422B-A9A6-D9FD1F17DAE2}"/>
              </a:ext>
            </a:extLst>
          </p:cNvPr>
          <p:cNvSpPr>
            <a:spLocks noChangeAspect="1"/>
          </p:cNvSpPr>
          <p:nvPr userDrawn="1"/>
        </p:nvSpPr>
        <p:spPr>
          <a:xfrm flipH="1">
            <a:off x="3811332" y="1482012"/>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8" name="Content Placeholder 2">
            <a:extLst>
              <a:ext uri="{FF2B5EF4-FFF2-40B4-BE49-F238E27FC236}">
                <a16:creationId xmlns:a16="http://schemas.microsoft.com/office/drawing/2014/main" id="{ED439475-E625-4449-B42E-8F291D64A3C7}"/>
              </a:ext>
            </a:extLst>
          </p:cNvPr>
          <p:cNvSpPr>
            <a:spLocks noGrp="1"/>
          </p:cNvSpPr>
          <p:nvPr>
            <p:ph idx="1"/>
          </p:nvPr>
        </p:nvSpPr>
        <p:spPr>
          <a:xfrm>
            <a:off x="5021521" y="518485"/>
            <a:ext cx="3682796" cy="5759777"/>
          </a:xfrm>
          <a:solidFill>
            <a:schemeClr val="bg2"/>
          </a:solidFill>
          <a:ln>
            <a:noFill/>
          </a:ln>
          <a:effectLst>
            <a:innerShdw blurRad="114300">
              <a:prstClr val="black"/>
            </a:innerShdw>
          </a:effectLst>
        </p:spPr>
        <p:txBody>
          <a:bodyPr vert="horz" lIns="91440" tIns="45720" rIns="91440" bIns="45720" rtlCol="0" anchor="ctr" anchorCtr="0">
            <a:noAutofit/>
          </a:bodyPr>
          <a:lstStyle>
            <a:lvl1pPr>
              <a:defRPr lang="en-US" sz="1350">
                <a:solidFill>
                  <a:schemeClr val="tx2">
                    <a:lumMod val="50000"/>
                  </a:schemeClr>
                </a:solidFill>
              </a:defRPr>
            </a:lvl1pPr>
            <a:lvl2pPr>
              <a:defRPr lang="en-US" sz="1350">
                <a:solidFill>
                  <a:schemeClr val="tx2">
                    <a:lumMod val="50000"/>
                  </a:schemeClr>
                </a:solidFill>
              </a:defRPr>
            </a:lvl2pPr>
            <a:lvl3pPr>
              <a:defRPr lang="en-US" sz="1200">
                <a:solidFill>
                  <a:schemeClr val="tx2">
                    <a:lumMod val="50000"/>
                  </a:schemeClr>
                </a:solidFill>
              </a:defRPr>
            </a:lvl3pPr>
            <a:lvl4pPr>
              <a:defRPr lang="en-US" sz="1200">
                <a:solidFill>
                  <a:schemeClr val="tx2">
                    <a:lumMod val="50000"/>
                  </a:schemeClr>
                </a:solidFill>
              </a:defRPr>
            </a:lvl4pPr>
            <a:lvl5pPr>
              <a:defRPr lang="en-US" sz="1050">
                <a:solidFill>
                  <a:schemeClr val="tx2">
                    <a:lumMod val="50000"/>
                  </a:schemeClr>
                </a:solidFill>
              </a:defRPr>
            </a:lvl5pPr>
          </a:lstStyle>
          <a:p>
            <a:pPr marL="0" lvl="0" indent="0" algn="ctr">
              <a:buNone/>
            </a:pPr>
            <a:r>
              <a:rPr lang="en-US" noProof="0"/>
              <a:t>Click to edit Master text styles</a:t>
            </a:r>
          </a:p>
          <a:p>
            <a:pPr marL="0" lvl="1" indent="0" algn="ctr">
              <a:buNone/>
            </a:pPr>
            <a:r>
              <a:rPr lang="en-US" noProof="0"/>
              <a:t>Second level</a:t>
            </a:r>
          </a:p>
          <a:p>
            <a:pPr marL="0" lvl="2" indent="0" algn="ctr">
              <a:buNone/>
            </a:pPr>
            <a:r>
              <a:rPr lang="en-US" noProof="0"/>
              <a:t>Third level</a:t>
            </a:r>
          </a:p>
          <a:p>
            <a:pPr marL="0" lvl="3" indent="0" algn="ctr">
              <a:buNone/>
            </a:pPr>
            <a:r>
              <a:rPr lang="en-US" noProof="0"/>
              <a:t>Fourth level</a:t>
            </a:r>
          </a:p>
          <a:p>
            <a:pPr marL="0" lvl="4" indent="0" algn="ctr">
              <a:buNone/>
            </a:pPr>
            <a:r>
              <a:rPr lang="en-US" noProof="0"/>
              <a:t>Fifth level</a:t>
            </a:r>
          </a:p>
        </p:txBody>
      </p:sp>
    </p:spTree>
    <p:extLst>
      <p:ext uri="{BB962C8B-B14F-4D97-AF65-F5344CB8AC3E}">
        <p14:creationId xmlns:p14="http://schemas.microsoft.com/office/powerpoint/2010/main" val="4191588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Picture, TItle, and Caption">
    <p:spTree>
      <p:nvGrpSpPr>
        <p:cNvPr id="1" name=""/>
        <p:cNvGrpSpPr/>
        <p:nvPr/>
      </p:nvGrpSpPr>
      <p:grpSpPr>
        <a:xfrm>
          <a:off x="0" y="0"/>
          <a:ext cx="0" cy="0"/>
          <a:chOff x="0" y="0"/>
          <a:chExt cx="0" cy="0"/>
        </a:xfrm>
      </p:grpSpPr>
      <p:sp>
        <p:nvSpPr>
          <p:cNvPr id="8" name="Rectangle 7" title="Background Shape"/>
          <p:cNvSpPr/>
          <p:nvPr/>
        </p:nvSpPr>
        <p:spPr>
          <a:xfrm>
            <a:off x="-1" y="376"/>
            <a:ext cx="4676174"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1F430D42-50DC-4502-A3E8-251FE7F0809D}"/>
              </a:ext>
            </a:extLst>
          </p:cNvPr>
          <p:cNvSpPr/>
          <p:nvPr userDrawn="1"/>
        </p:nvSpPr>
        <p:spPr>
          <a:xfrm>
            <a:off x="380696" y="5289755"/>
            <a:ext cx="3952537" cy="1012722"/>
          </a:xfrm>
          <a:prstGeom prst="rect">
            <a:avLst/>
          </a:prstGeom>
          <a:solidFill>
            <a:schemeClr val="bg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accent3"/>
              </a:solidFill>
            </a:endParaRPr>
          </a:p>
        </p:txBody>
      </p:sp>
      <p:sp>
        <p:nvSpPr>
          <p:cNvPr id="11" name="Rectangle: Diagonal Corners Snipped 10">
            <a:extLst>
              <a:ext uri="{FF2B5EF4-FFF2-40B4-BE49-F238E27FC236}">
                <a16:creationId xmlns:a16="http://schemas.microsoft.com/office/drawing/2014/main" id="{836AFDEB-3C72-49E0-9B45-DC9EFBA6587F}"/>
              </a:ext>
            </a:extLst>
          </p:cNvPr>
          <p:cNvSpPr/>
          <p:nvPr userDrawn="1"/>
        </p:nvSpPr>
        <p:spPr bwMode="white">
          <a:xfrm>
            <a:off x="380696" y="409297"/>
            <a:ext cx="3952537" cy="4732985"/>
          </a:xfrm>
          <a:prstGeom prst="snip2DiagRect">
            <a:avLst>
              <a:gd name="adj1" fmla="val 0"/>
              <a:gd name="adj2" fmla="val 10697"/>
            </a:avLst>
          </a:prstGeom>
          <a:solidFill>
            <a:schemeClr val="accent3"/>
          </a:solidFill>
          <a:ln>
            <a:no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 name="Title 1"/>
          <p:cNvSpPr>
            <a:spLocks noGrp="1"/>
          </p:cNvSpPr>
          <p:nvPr>
            <p:ph type="title" hasCustomPrompt="1"/>
          </p:nvPr>
        </p:nvSpPr>
        <p:spPr>
          <a:xfrm>
            <a:off x="5198082" y="477366"/>
            <a:ext cx="3483000" cy="1341602"/>
          </a:xfrm>
        </p:spPr>
        <p:txBody>
          <a:bodyPr anchor="ctr" anchorCtr="0">
            <a:normAutofit/>
          </a:bodyPr>
          <a:lstStyle>
            <a:lvl1pPr algn="ctr">
              <a:lnSpc>
                <a:spcPct val="84000"/>
              </a:lnSpc>
              <a:defRPr sz="3600" baseline="0">
                <a:solidFill>
                  <a:schemeClr val="tx2"/>
                </a:solidFill>
              </a:defRPr>
            </a:lvl1pPr>
          </a:lstStyle>
          <a:p>
            <a:r>
              <a:rPr lang="en-US" noProof="0"/>
              <a:t>Click To Edit Master Title Style</a:t>
            </a:r>
          </a:p>
        </p:txBody>
      </p:sp>
      <p:sp>
        <p:nvSpPr>
          <p:cNvPr id="4" name="Text Placeholder 3"/>
          <p:cNvSpPr>
            <a:spLocks noGrp="1"/>
          </p:cNvSpPr>
          <p:nvPr>
            <p:ph type="body" sz="half" idx="2"/>
          </p:nvPr>
        </p:nvSpPr>
        <p:spPr>
          <a:xfrm>
            <a:off x="5198087" y="1966453"/>
            <a:ext cx="3483001" cy="4388615"/>
          </a:xfrm>
        </p:spPr>
        <p:txBody>
          <a:bodyPr/>
          <a:lstStyle>
            <a:lvl1pPr marL="214313" indent="-214313">
              <a:lnSpc>
                <a:spcPct val="100000"/>
              </a:lnSpc>
              <a:spcBef>
                <a:spcPts val="0"/>
              </a:spcBef>
              <a:spcAft>
                <a:spcPts val="0"/>
              </a:spcAft>
              <a:buFont typeface="Arial" panose="020B0604020202020204" pitchFamily="34" charset="0"/>
              <a:buChar char="•"/>
              <a:defRPr sz="1350">
                <a:solidFill>
                  <a:schemeClr val="tx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380693" y="6453386"/>
            <a:ext cx="903429" cy="404614"/>
          </a:xfrm>
        </p:spPr>
        <p:txBody>
          <a:bodyPr/>
          <a:lstStyle>
            <a:lvl1pPr>
              <a:defRPr>
                <a:solidFill>
                  <a:schemeClr val="bg1"/>
                </a:solidFill>
              </a:defRPr>
            </a:lvl1pPr>
          </a:lstStyle>
          <a:p>
            <a:fld id="{3B77EF04-6424-4B70-94D1-FC932CBBDD9B}" type="datetimeFigureOut">
              <a:rPr lang="en-US" noProof="0" smtClean="0"/>
              <a:pPr/>
              <a:t>7/17/2021</a:t>
            </a:fld>
            <a:endParaRPr lang="en-US" noProof="0" dirty="0"/>
          </a:p>
        </p:txBody>
      </p:sp>
      <p:sp>
        <p:nvSpPr>
          <p:cNvPr id="6" name="Footer Placeholder 5"/>
          <p:cNvSpPr>
            <a:spLocks noGrp="1"/>
          </p:cNvSpPr>
          <p:nvPr>
            <p:ph type="ftr" sz="quarter" idx="11"/>
          </p:nvPr>
        </p:nvSpPr>
        <p:spPr>
          <a:xfrm>
            <a:off x="2552974" y="6453386"/>
            <a:ext cx="1780256"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412357"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676173" y="-376"/>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L-Shape 11">
            <a:extLst>
              <a:ext uri="{FF2B5EF4-FFF2-40B4-BE49-F238E27FC236}">
                <a16:creationId xmlns:a16="http://schemas.microsoft.com/office/drawing/2014/main" id="{26A5AA85-E28D-4647-B000-742C83A8047D}"/>
              </a:ext>
            </a:extLst>
          </p:cNvPr>
          <p:cNvSpPr>
            <a:spLocks noChangeAspect="1"/>
          </p:cNvSpPr>
          <p:nvPr userDrawn="1"/>
        </p:nvSpPr>
        <p:spPr>
          <a:xfrm flipV="1">
            <a:off x="5134330" y="372082"/>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3" name="L-Shape 12">
            <a:extLst>
              <a:ext uri="{FF2B5EF4-FFF2-40B4-BE49-F238E27FC236}">
                <a16:creationId xmlns:a16="http://schemas.microsoft.com/office/drawing/2014/main" id="{C3CD9875-0A2E-4F4D-ACB7-87DD98EED9D0}"/>
              </a:ext>
            </a:extLst>
          </p:cNvPr>
          <p:cNvSpPr>
            <a:spLocks noChangeAspect="1"/>
          </p:cNvSpPr>
          <p:nvPr userDrawn="1"/>
        </p:nvSpPr>
        <p:spPr>
          <a:xfrm flipH="1">
            <a:off x="8293831" y="5819536"/>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0" name="Picture Placeholder 9">
            <a:extLst>
              <a:ext uri="{FF2B5EF4-FFF2-40B4-BE49-F238E27FC236}">
                <a16:creationId xmlns:a16="http://schemas.microsoft.com/office/drawing/2014/main" id="{3BDA3A4D-2561-4EEB-8787-E1A652565755}"/>
              </a:ext>
            </a:extLst>
          </p:cNvPr>
          <p:cNvSpPr>
            <a:spLocks noGrp="1"/>
          </p:cNvSpPr>
          <p:nvPr>
            <p:ph type="pic" sz="quarter" idx="13"/>
          </p:nvPr>
        </p:nvSpPr>
        <p:spPr>
          <a:xfrm>
            <a:off x="604684" y="668606"/>
            <a:ext cx="3484988" cy="4198373"/>
          </a:xfrm>
          <a:prstGeom prst="snip2DiagRect">
            <a:avLst>
              <a:gd name="adj1" fmla="val 0"/>
              <a:gd name="adj2" fmla="val 10300"/>
            </a:avLst>
          </a:prstGeom>
          <a:ln w="38100">
            <a:solidFill>
              <a:schemeClr val="bg1"/>
            </a:solidFill>
          </a:ln>
          <a:effectLst>
            <a:innerShdw blurRad="114300">
              <a:prstClr val="black"/>
            </a:innerShdw>
          </a:effectLst>
        </p:spPr>
        <p:txBody>
          <a:bodyPr/>
          <a:lstStyle>
            <a:lvl1pPr>
              <a:defRPr>
                <a:solidFill>
                  <a:schemeClr val="bg1"/>
                </a:solidFill>
              </a:defRPr>
            </a:lvl1pPr>
          </a:lstStyle>
          <a:p>
            <a:r>
              <a:rPr lang="en-US" noProof="0"/>
              <a:t>Click icon to add picture</a:t>
            </a:r>
            <a:endParaRPr lang="en-US" noProof="0" dirty="0"/>
          </a:p>
        </p:txBody>
      </p:sp>
      <p:sp>
        <p:nvSpPr>
          <p:cNvPr id="16" name="Text Placeholder 15">
            <a:extLst>
              <a:ext uri="{FF2B5EF4-FFF2-40B4-BE49-F238E27FC236}">
                <a16:creationId xmlns:a16="http://schemas.microsoft.com/office/drawing/2014/main" id="{FBB32A6B-92AA-4208-9120-FFC166CE751C}"/>
              </a:ext>
            </a:extLst>
          </p:cNvPr>
          <p:cNvSpPr>
            <a:spLocks noGrp="1"/>
          </p:cNvSpPr>
          <p:nvPr>
            <p:ph type="body" sz="quarter" idx="14"/>
          </p:nvPr>
        </p:nvSpPr>
        <p:spPr>
          <a:xfrm>
            <a:off x="427706" y="5352418"/>
            <a:ext cx="3861000" cy="900000"/>
          </a:xfrm>
          <a:solidFill>
            <a:schemeClr val="bg2"/>
          </a:solidFill>
          <a:effectLst>
            <a:innerShdw blurRad="114300">
              <a:prstClr val="black">
                <a:alpha val="34000"/>
              </a:prstClr>
            </a:innerShdw>
          </a:effectLst>
        </p:spPr>
        <p:txBody>
          <a:bodyPr anchor="ctr" anchorCtr="0"/>
          <a:lstStyle>
            <a:lvl1pPr marL="0" indent="0" algn="ctr">
              <a:buFont typeface="Arial" panose="020B0604020202020204" pitchFamily="34" charset="0"/>
              <a:buNone/>
              <a:defRPr sz="1350">
                <a:solidFill>
                  <a:schemeClr val="accent3"/>
                </a:solidFill>
              </a:defRPr>
            </a:lvl1pPr>
            <a:lvl2pPr marL="397764" indent="0" algn="ctr">
              <a:buFont typeface="Arial" panose="020B0604020202020204" pitchFamily="34" charset="0"/>
              <a:buNone/>
              <a:defRPr sz="1350">
                <a:solidFill>
                  <a:schemeClr val="accent3"/>
                </a:solidFill>
              </a:defRPr>
            </a:lvl2pPr>
            <a:lvl3pPr marL="740664" indent="0" algn="ctr">
              <a:buFont typeface="Arial" panose="020B0604020202020204" pitchFamily="34" charset="0"/>
              <a:buNone/>
              <a:defRPr sz="1200">
                <a:solidFill>
                  <a:schemeClr val="accent3"/>
                </a:solidFill>
              </a:defRPr>
            </a:lvl3pPr>
            <a:lvl4pPr marL="1083564" indent="0" algn="ctr">
              <a:buFont typeface="Arial" panose="020B0604020202020204" pitchFamily="34" charset="0"/>
              <a:buNone/>
              <a:defRPr sz="1200">
                <a:solidFill>
                  <a:schemeClr val="accent3"/>
                </a:solidFill>
              </a:defRPr>
            </a:lvl4pPr>
            <a:lvl5pPr marL="1426464" indent="0" algn="ctr">
              <a:buFont typeface="Arial" panose="020B0604020202020204" pitchFamily="34" charset="0"/>
              <a:buNone/>
              <a:defRPr sz="1050">
                <a:solidFill>
                  <a:schemeClr val="accent3"/>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 name="L-Shape 19">
            <a:extLst>
              <a:ext uri="{FF2B5EF4-FFF2-40B4-BE49-F238E27FC236}">
                <a16:creationId xmlns:a16="http://schemas.microsoft.com/office/drawing/2014/main" id="{CC096F9F-3AD4-4FC8-823F-DBD962E2E1C6}"/>
              </a:ext>
            </a:extLst>
          </p:cNvPr>
          <p:cNvSpPr>
            <a:spLocks noChangeAspect="1"/>
          </p:cNvSpPr>
          <p:nvPr userDrawn="1"/>
        </p:nvSpPr>
        <p:spPr>
          <a:xfrm flipH="1" flipV="1">
            <a:off x="8265988" y="361507"/>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21" name="L-Shape 20">
            <a:extLst>
              <a:ext uri="{FF2B5EF4-FFF2-40B4-BE49-F238E27FC236}">
                <a16:creationId xmlns:a16="http://schemas.microsoft.com/office/drawing/2014/main" id="{9CFFEAD0-9992-49A8-A068-3357E08CD7C0}"/>
              </a:ext>
            </a:extLst>
          </p:cNvPr>
          <p:cNvSpPr>
            <a:spLocks noChangeAspect="1"/>
          </p:cNvSpPr>
          <p:nvPr userDrawn="1"/>
        </p:nvSpPr>
        <p:spPr>
          <a:xfrm>
            <a:off x="5149075" y="5819535"/>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cxnSp>
        <p:nvCxnSpPr>
          <p:cNvPr id="23" name="Straight Connector 22">
            <a:extLst>
              <a:ext uri="{FF2B5EF4-FFF2-40B4-BE49-F238E27FC236}">
                <a16:creationId xmlns:a16="http://schemas.microsoft.com/office/drawing/2014/main" id="{D470145D-417E-4648-AB08-0A7974A629E0}"/>
              </a:ext>
            </a:extLst>
          </p:cNvPr>
          <p:cNvCxnSpPr/>
          <p:nvPr userDrawn="1"/>
        </p:nvCxnSpPr>
        <p:spPr>
          <a:xfrm>
            <a:off x="5338917" y="1789472"/>
            <a:ext cx="3213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6489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1" y="376"/>
            <a:ext cx="4676174"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Diagonal Corners Snipped 10">
            <a:extLst>
              <a:ext uri="{FF2B5EF4-FFF2-40B4-BE49-F238E27FC236}">
                <a16:creationId xmlns:a16="http://schemas.microsoft.com/office/drawing/2014/main" id="{836AFDEB-3C72-49E0-9B45-DC9EFBA6587F}"/>
              </a:ext>
            </a:extLst>
          </p:cNvPr>
          <p:cNvSpPr/>
          <p:nvPr userDrawn="1"/>
        </p:nvSpPr>
        <p:spPr bwMode="white">
          <a:xfrm>
            <a:off x="380696" y="409286"/>
            <a:ext cx="3952537" cy="5945780"/>
          </a:xfrm>
          <a:prstGeom prst="snip2DiagRect">
            <a:avLst>
              <a:gd name="adj1" fmla="val 0"/>
              <a:gd name="adj2" fmla="val 10697"/>
            </a:avLst>
          </a:prstGeom>
          <a:solidFill>
            <a:schemeClr val="accent3"/>
          </a:solidFill>
          <a:ln>
            <a:no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 name="Title 1"/>
          <p:cNvSpPr>
            <a:spLocks noGrp="1"/>
          </p:cNvSpPr>
          <p:nvPr>
            <p:ph type="title" hasCustomPrompt="1"/>
          </p:nvPr>
        </p:nvSpPr>
        <p:spPr>
          <a:xfrm>
            <a:off x="5198082" y="477366"/>
            <a:ext cx="3483000" cy="1341602"/>
          </a:xfrm>
        </p:spPr>
        <p:txBody>
          <a:bodyPr anchor="ctr" anchorCtr="0">
            <a:normAutofit/>
          </a:bodyPr>
          <a:lstStyle>
            <a:lvl1pPr algn="ctr">
              <a:lnSpc>
                <a:spcPct val="84000"/>
              </a:lnSpc>
              <a:defRPr sz="3600" baseline="0">
                <a:solidFill>
                  <a:schemeClr val="tx2"/>
                </a:solidFill>
              </a:defRPr>
            </a:lvl1pPr>
          </a:lstStyle>
          <a:p>
            <a:r>
              <a:rPr lang="en-US" noProof="0"/>
              <a:t>Click To Edit Master Title Style</a:t>
            </a:r>
          </a:p>
        </p:txBody>
      </p:sp>
      <p:sp>
        <p:nvSpPr>
          <p:cNvPr id="4" name="Text Placeholder 3"/>
          <p:cNvSpPr>
            <a:spLocks noGrp="1"/>
          </p:cNvSpPr>
          <p:nvPr>
            <p:ph type="body" sz="half" idx="2"/>
          </p:nvPr>
        </p:nvSpPr>
        <p:spPr>
          <a:xfrm>
            <a:off x="5198087" y="1966453"/>
            <a:ext cx="3483001" cy="4388615"/>
          </a:xfrm>
        </p:spPr>
        <p:txBody>
          <a:bodyPr/>
          <a:lstStyle>
            <a:lvl1pPr marL="214313" indent="-214313">
              <a:lnSpc>
                <a:spcPct val="100000"/>
              </a:lnSpc>
              <a:spcBef>
                <a:spcPts val="0"/>
              </a:spcBef>
              <a:spcAft>
                <a:spcPts val="0"/>
              </a:spcAft>
              <a:buFont typeface="Arial" panose="020B0604020202020204" pitchFamily="34" charset="0"/>
              <a:buChar char="•"/>
              <a:defRPr sz="1350">
                <a:solidFill>
                  <a:schemeClr val="tx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380693" y="6453386"/>
            <a:ext cx="903429" cy="404614"/>
          </a:xfrm>
        </p:spPr>
        <p:txBody>
          <a:bodyPr/>
          <a:lstStyle>
            <a:lvl1pPr>
              <a:defRPr>
                <a:solidFill>
                  <a:schemeClr val="bg1"/>
                </a:solidFill>
              </a:defRPr>
            </a:lvl1pPr>
          </a:lstStyle>
          <a:p>
            <a:fld id="{3B77EF04-6424-4B70-94D1-FC932CBBDD9B}" type="datetimeFigureOut">
              <a:rPr lang="en-US" noProof="0" smtClean="0"/>
              <a:pPr/>
              <a:t>7/17/2021</a:t>
            </a:fld>
            <a:endParaRPr lang="en-US" noProof="0" dirty="0"/>
          </a:p>
        </p:txBody>
      </p:sp>
      <p:sp>
        <p:nvSpPr>
          <p:cNvPr id="6" name="Footer Placeholder 5"/>
          <p:cNvSpPr>
            <a:spLocks noGrp="1"/>
          </p:cNvSpPr>
          <p:nvPr>
            <p:ph type="ftr" sz="quarter" idx="11"/>
          </p:nvPr>
        </p:nvSpPr>
        <p:spPr>
          <a:xfrm>
            <a:off x="2552974" y="6453386"/>
            <a:ext cx="1780256"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412357"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676173" y="-376"/>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L-Shape 11">
            <a:extLst>
              <a:ext uri="{FF2B5EF4-FFF2-40B4-BE49-F238E27FC236}">
                <a16:creationId xmlns:a16="http://schemas.microsoft.com/office/drawing/2014/main" id="{26A5AA85-E28D-4647-B000-742C83A8047D}"/>
              </a:ext>
            </a:extLst>
          </p:cNvPr>
          <p:cNvSpPr>
            <a:spLocks noChangeAspect="1"/>
          </p:cNvSpPr>
          <p:nvPr userDrawn="1"/>
        </p:nvSpPr>
        <p:spPr>
          <a:xfrm flipV="1">
            <a:off x="5134330" y="372082"/>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3" name="L-Shape 12">
            <a:extLst>
              <a:ext uri="{FF2B5EF4-FFF2-40B4-BE49-F238E27FC236}">
                <a16:creationId xmlns:a16="http://schemas.microsoft.com/office/drawing/2014/main" id="{C3CD9875-0A2E-4F4D-ACB7-87DD98EED9D0}"/>
              </a:ext>
            </a:extLst>
          </p:cNvPr>
          <p:cNvSpPr>
            <a:spLocks noChangeAspect="1"/>
          </p:cNvSpPr>
          <p:nvPr userDrawn="1"/>
        </p:nvSpPr>
        <p:spPr>
          <a:xfrm flipH="1">
            <a:off x="8293831" y="5819536"/>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9" name="Picture Placeholder 18">
            <a:extLst>
              <a:ext uri="{FF2B5EF4-FFF2-40B4-BE49-F238E27FC236}">
                <a16:creationId xmlns:a16="http://schemas.microsoft.com/office/drawing/2014/main" id="{D57F3340-8A42-40F0-BF5B-EEF6E3E88E6E}"/>
              </a:ext>
            </a:extLst>
          </p:cNvPr>
          <p:cNvSpPr>
            <a:spLocks noGrp="1"/>
          </p:cNvSpPr>
          <p:nvPr>
            <p:ph type="pic" idx="1"/>
          </p:nvPr>
        </p:nvSpPr>
        <p:spPr>
          <a:xfrm>
            <a:off x="604687" y="668606"/>
            <a:ext cx="3484988" cy="5383413"/>
          </a:xfrm>
          <a:custGeom>
            <a:avLst/>
            <a:gdLst>
              <a:gd name="connsiteX0" fmla="*/ 0 w 4646651"/>
              <a:gd name="connsiteY0" fmla="*/ 0 h 5383413"/>
              <a:gd name="connsiteX1" fmla="*/ 4168046 w 4646651"/>
              <a:gd name="connsiteY1" fmla="*/ 0 h 5383413"/>
              <a:gd name="connsiteX2" fmla="*/ 4646651 w 4646651"/>
              <a:gd name="connsiteY2" fmla="*/ 478605 h 5383413"/>
              <a:gd name="connsiteX3" fmla="*/ 4646651 w 4646651"/>
              <a:gd name="connsiteY3" fmla="*/ 5383413 h 5383413"/>
              <a:gd name="connsiteX4" fmla="*/ 478605 w 4646651"/>
              <a:gd name="connsiteY4" fmla="*/ 5383413 h 5383413"/>
              <a:gd name="connsiteX5" fmla="*/ 0 w 4646651"/>
              <a:gd name="connsiteY5" fmla="*/ 4904808 h 5383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6651" h="5383413">
                <a:moveTo>
                  <a:pt x="0" y="0"/>
                </a:moveTo>
                <a:lnTo>
                  <a:pt x="4168046" y="0"/>
                </a:lnTo>
                <a:lnTo>
                  <a:pt x="4646651" y="478605"/>
                </a:lnTo>
                <a:lnTo>
                  <a:pt x="4646651" y="5383413"/>
                </a:lnTo>
                <a:lnTo>
                  <a:pt x="478605" y="5383413"/>
                </a:lnTo>
                <a:lnTo>
                  <a:pt x="0" y="4904808"/>
                </a:lnTo>
                <a:close/>
              </a:path>
            </a:pathLst>
          </a:custGeom>
          <a:ln w="57150">
            <a:solidFill>
              <a:schemeClr val="bg1"/>
            </a:solidFill>
          </a:ln>
        </p:spPr>
        <p:txBody>
          <a:bodyPr wrap="square" anchor="ctr">
            <a:noAutofit/>
          </a:bodyPr>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noProof="0"/>
              <a:t>Click icon to add picture</a:t>
            </a:r>
            <a:endParaRPr lang="en-US" noProof="0" dirty="0"/>
          </a:p>
        </p:txBody>
      </p:sp>
      <p:sp>
        <p:nvSpPr>
          <p:cNvPr id="20" name="L-Shape 19">
            <a:extLst>
              <a:ext uri="{FF2B5EF4-FFF2-40B4-BE49-F238E27FC236}">
                <a16:creationId xmlns:a16="http://schemas.microsoft.com/office/drawing/2014/main" id="{CC096F9F-3AD4-4FC8-823F-DBD962E2E1C6}"/>
              </a:ext>
            </a:extLst>
          </p:cNvPr>
          <p:cNvSpPr>
            <a:spLocks noChangeAspect="1"/>
          </p:cNvSpPr>
          <p:nvPr userDrawn="1"/>
        </p:nvSpPr>
        <p:spPr>
          <a:xfrm flipH="1" flipV="1">
            <a:off x="8265988" y="361507"/>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21" name="L-Shape 20">
            <a:extLst>
              <a:ext uri="{FF2B5EF4-FFF2-40B4-BE49-F238E27FC236}">
                <a16:creationId xmlns:a16="http://schemas.microsoft.com/office/drawing/2014/main" id="{9CFFEAD0-9992-49A8-A068-3357E08CD7C0}"/>
              </a:ext>
            </a:extLst>
          </p:cNvPr>
          <p:cNvSpPr>
            <a:spLocks noChangeAspect="1"/>
          </p:cNvSpPr>
          <p:nvPr userDrawn="1"/>
        </p:nvSpPr>
        <p:spPr>
          <a:xfrm>
            <a:off x="5149075" y="5819535"/>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cxnSp>
        <p:nvCxnSpPr>
          <p:cNvPr id="23" name="Straight Connector 22">
            <a:extLst>
              <a:ext uri="{FF2B5EF4-FFF2-40B4-BE49-F238E27FC236}">
                <a16:creationId xmlns:a16="http://schemas.microsoft.com/office/drawing/2014/main" id="{D470145D-417E-4648-AB08-0A7974A629E0}"/>
              </a:ext>
            </a:extLst>
          </p:cNvPr>
          <p:cNvCxnSpPr/>
          <p:nvPr userDrawn="1"/>
        </p:nvCxnSpPr>
        <p:spPr>
          <a:xfrm>
            <a:off x="5338917" y="1789472"/>
            <a:ext cx="3213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14726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bwMode="blackWhite">
      <p:bgPr>
        <a:gradFill flip="none" rotWithShape="1">
          <a:gsLst>
            <a:gs pos="0">
              <a:schemeClr val="bg2">
                <a:lumMod val="50000"/>
              </a:schemeClr>
            </a:gs>
            <a:gs pos="33000">
              <a:schemeClr val="bg2"/>
            </a:gs>
            <a:gs pos="66000">
              <a:schemeClr val="bg2">
                <a:lumMod val="75000"/>
              </a:schemeClr>
            </a:gs>
            <a:gs pos="97000">
              <a:schemeClr val="bg2">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73769" y="1301371"/>
            <a:ext cx="7209728" cy="2852737"/>
          </a:xfrm>
        </p:spPr>
        <p:txBody>
          <a:bodyPr anchor="b">
            <a:normAutofit/>
          </a:bodyPr>
          <a:lstStyle>
            <a:lvl1pPr algn="r">
              <a:defRPr sz="5400" cap="none" baseline="0">
                <a:solidFill>
                  <a:schemeClr val="tx1"/>
                </a:solidFill>
              </a:defRPr>
            </a:lvl1pPr>
          </a:lstStyle>
          <a:p>
            <a:r>
              <a:rPr lang="en-US" noProof="0"/>
              <a:t>Click To Edit Master Title Style</a:t>
            </a:r>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noProof="0"/>
              <a:t>Click to edit Master text styles</a:t>
            </a:r>
          </a:p>
        </p:txBody>
      </p:sp>
      <p:sp>
        <p:nvSpPr>
          <p:cNvPr id="4" name="Date Placeholder 3"/>
          <p:cNvSpPr>
            <a:spLocks noGrp="1"/>
          </p:cNvSpPr>
          <p:nvPr>
            <p:ph type="dt" sz="half" idx="10"/>
          </p:nvPr>
        </p:nvSpPr>
        <p:spPr>
          <a:xfrm>
            <a:off x="554186" y="6453386"/>
            <a:ext cx="1216807" cy="404614"/>
          </a:xfrm>
        </p:spPr>
        <p:txBody>
          <a:bodyPr/>
          <a:lstStyle>
            <a:lvl1pPr>
              <a:defRPr>
                <a:solidFill>
                  <a:schemeClr val="tx2"/>
                </a:solidFill>
              </a:defRPr>
            </a:lvl1pPr>
          </a:lstStyle>
          <a:p>
            <a:fld id="{3B77EF04-6424-4B70-94D1-FC932CBBDD9B}" type="datetimeFigureOut">
              <a:rPr lang="en-US" noProof="0" smtClean="0"/>
              <a:t>7/17/2021</a:t>
            </a:fld>
            <a:endParaRPr lang="en-US" noProof="0" dirty="0"/>
          </a:p>
        </p:txBody>
      </p:sp>
      <p:sp>
        <p:nvSpPr>
          <p:cNvPr id="5" name="Footer Placeholder 4"/>
          <p:cNvSpPr>
            <a:spLocks noGrp="1"/>
          </p:cNvSpPr>
          <p:nvPr>
            <p:ph type="ftr" sz="quarter" idx="11"/>
          </p:nvPr>
        </p:nvSpPr>
        <p:spPr>
          <a:xfrm>
            <a:off x="1938239" y="6453386"/>
            <a:ext cx="5267533" cy="404614"/>
          </a:xfrm>
        </p:spPr>
        <p:txBody>
          <a:bodyPr/>
          <a:lstStyle>
            <a:lvl1pPr algn="ctr">
              <a:defRPr>
                <a:solidFill>
                  <a:schemeClr val="tx2"/>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L-Shape 8">
            <a:extLst>
              <a:ext uri="{FF2B5EF4-FFF2-40B4-BE49-F238E27FC236}">
                <a16:creationId xmlns:a16="http://schemas.microsoft.com/office/drawing/2014/main" id="{BF5B4C6D-2825-4690-8D32-39CBF5E0F7E6}"/>
              </a:ext>
            </a:extLst>
          </p:cNvPr>
          <p:cNvSpPr/>
          <p:nvPr userDrawn="1"/>
        </p:nvSpPr>
        <p:spPr>
          <a:xfrm rot="10800000" flipV="1">
            <a:off x="6399245" y="1820276"/>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DFD43940-6D78-4E75-BDB6-8792768BB894}"/>
              </a:ext>
            </a:extLst>
          </p:cNvPr>
          <p:cNvSpPr/>
          <p:nvPr userDrawn="1"/>
        </p:nvSpPr>
        <p:spPr>
          <a:xfrm flipH="1">
            <a:off x="6214740" y="1685657"/>
            <a:ext cx="2364232" cy="4408489"/>
          </a:xfrm>
          <a:prstGeom prst="corner">
            <a:avLst>
              <a:gd name="adj1" fmla="val 5837"/>
              <a:gd name="adj2" fmla="val 6502"/>
            </a:avLst>
          </a:prstGeom>
          <a:solidFill>
            <a:srgbClr val="EFEDE3"/>
          </a:solidFill>
          <a:ln>
            <a:solidFill>
              <a:srgbClr val="EFEDE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894649944"/>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solidFill>
                  <a:schemeClr val="tx2"/>
                </a:solidFill>
              </a:defRPr>
            </a:lvl1pPr>
          </a:lstStyle>
          <a:p>
            <a:r>
              <a:rPr lang="en-US" noProof="0"/>
              <a:t>Click To Edit Master Title Style</a:t>
            </a:r>
          </a:p>
        </p:txBody>
      </p:sp>
      <p:sp>
        <p:nvSpPr>
          <p:cNvPr id="3" name="Content Placeholder 2"/>
          <p:cNvSpPr>
            <a:spLocks noGrp="1"/>
          </p:cNvSpPr>
          <p:nvPr>
            <p:ph sz="half" idx="1"/>
          </p:nvPr>
        </p:nvSpPr>
        <p:spPr>
          <a:xfrm>
            <a:off x="1028701" y="2286002"/>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Content Placeholder 3"/>
          <p:cNvSpPr>
            <a:spLocks noGrp="1"/>
          </p:cNvSpPr>
          <p:nvPr>
            <p:ph sz="half" idx="2"/>
          </p:nvPr>
        </p:nvSpPr>
        <p:spPr>
          <a:xfrm>
            <a:off x="4894054" y="2286002"/>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Date Placeholder 4"/>
          <p:cNvSpPr>
            <a:spLocks noGrp="1"/>
          </p:cNvSpPr>
          <p:nvPr>
            <p:ph type="dt" sz="half" idx="10"/>
          </p:nvPr>
        </p:nvSpPr>
        <p:spPr/>
        <p:txBody>
          <a:bodyPr/>
          <a:lstStyle/>
          <a:p>
            <a:fld id="{3B77EF04-6424-4B70-94D1-FC932CBBDD9B}" type="datetimeFigureOut">
              <a:rPr lang="en-US" noProof="0" smtClean="0"/>
              <a:t>7/17/2021</a:t>
            </a:fld>
            <a:endParaRPr lang="en-US" noProof="0" dirty="0"/>
          </a:p>
        </p:txBody>
      </p:sp>
      <p:sp>
        <p:nvSpPr>
          <p:cNvPr id="6" name="Footer Placeholder 5"/>
          <p:cNvSpPr>
            <a:spLocks noGrp="1"/>
          </p:cNvSpPr>
          <p:nvPr>
            <p:ph type="ftr" sz="quarter" idx="11"/>
          </p:nvPr>
        </p:nvSpPr>
        <p:spPr/>
        <p:txBody>
          <a:bodyPr/>
          <a:lstStyle/>
          <a:p>
            <a:r>
              <a:rPr lang="en-US" noProof="0" dirty="0"/>
              <a:t>Add a footer </a:t>
            </a:r>
          </a:p>
        </p:txBody>
      </p:sp>
      <p:sp>
        <p:nvSpPr>
          <p:cNvPr id="7" name="Slide Number Placeholder 6"/>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1984482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blackGray">
      <p:bgPr>
        <a:solidFill>
          <a:schemeClr val="bg2"/>
        </a:solidFill>
        <a:effectLst/>
      </p:bgPr>
    </p:bg>
    <p:spTree>
      <p:nvGrpSpPr>
        <p:cNvPr id="1" name=""/>
        <p:cNvGrpSpPr/>
        <p:nvPr/>
      </p:nvGrpSpPr>
      <p:grpSpPr>
        <a:xfrm>
          <a:off x="0" y="0"/>
          <a:ext cx="0" cy="0"/>
          <a:chOff x="0" y="0"/>
          <a:chExt cx="0" cy="0"/>
        </a:xfrm>
      </p:grpSpPr>
      <p:sp>
        <p:nvSpPr>
          <p:cNvPr id="8" name="Rectangle 7" title="Side bar">
            <a:extLst>
              <a:ext uri="{FF2B5EF4-FFF2-40B4-BE49-F238E27FC236}">
                <a16:creationId xmlns:a16="http://schemas.microsoft.com/office/drawing/2014/main" id="{FFA7AFEF-D97A-4A94-A884-7F95E91332B7}"/>
              </a:ext>
            </a:extLst>
          </p:cNvPr>
          <p:cNvSpPr/>
          <p:nvPr userDrawn="1"/>
        </p:nvSpPr>
        <p:spPr>
          <a:xfrm>
            <a:off x="466571" y="0"/>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en-US" noProof="0"/>
              <a:t>Click to edit Master title style</a:t>
            </a:r>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900" baseline="0">
                <a:solidFill>
                  <a:schemeClr val="tx2"/>
                </a:solidFill>
              </a:defRPr>
            </a:lvl1pPr>
          </a:lstStyle>
          <a:p>
            <a:fld id="{3B77EF04-6424-4B70-94D1-FC932CBBDD9B}" type="datetimeFigureOut">
              <a:rPr lang="en-US" noProof="0" smtClean="0"/>
              <a:t>7/17/2021</a:t>
            </a:fld>
            <a:endParaRPr lang="en-US" noProof="0" dirty="0"/>
          </a:p>
        </p:txBody>
      </p:sp>
      <p:sp>
        <p:nvSpPr>
          <p:cNvPr id="5" name="Footer Placeholder 4"/>
          <p:cNvSpPr>
            <a:spLocks noGrp="1"/>
          </p:cNvSpPr>
          <p:nvPr>
            <p:ph type="ftr" sz="quarter" idx="3"/>
          </p:nvPr>
        </p:nvSpPr>
        <p:spPr>
          <a:xfrm>
            <a:off x="2170178" y="6453386"/>
            <a:ext cx="4710623" cy="404614"/>
          </a:xfrm>
          <a:prstGeom prst="rect">
            <a:avLst/>
          </a:prstGeom>
        </p:spPr>
        <p:txBody>
          <a:bodyPr vert="horz" lIns="91440" tIns="45720" rIns="91440" bIns="45720" rtlCol="0" anchor="ctr"/>
          <a:lstStyle>
            <a:lvl1pPr algn="l">
              <a:defRPr sz="900" baseline="0">
                <a:solidFill>
                  <a:schemeClr val="tx2"/>
                </a:solidFill>
              </a:defRPr>
            </a:lvl1pPr>
          </a:lstStyle>
          <a:p>
            <a:r>
              <a:rPr lang="en-US" noProof="0" dirty="0"/>
              <a:t>Add a footer </a:t>
            </a:r>
          </a:p>
        </p:txBody>
      </p:sp>
      <p:sp>
        <p:nvSpPr>
          <p:cNvPr id="6" name="Slide Number Placeholder 5"/>
          <p:cNvSpPr>
            <a:spLocks noGrp="1"/>
          </p:cNvSpPr>
          <p:nvPr>
            <p:ph type="sldNum" sz="quarter" idx="4"/>
          </p:nvPr>
        </p:nvSpPr>
        <p:spPr>
          <a:xfrm>
            <a:off x="7104554" y="6453386"/>
            <a:ext cx="1197219" cy="404614"/>
          </a:xfrm>
          <a:prstGeom prst="rect">
            <a:avLst/>
          </a:prstGeom>
        </p:spPr>
        <p:txBody>
          <a:bodyPr vert="horz" lIns="91440" tIns="45720" rIns="91440" bIns="45720" rtlCol="0" anchor="ctr"/>
          <a:lstStyle>
            <a:lvl1pPr algn="r">
              <a:defRPr sz="900" baseline="0">
                <a:solidFill>
                  <a:schemeClr val="tx2"/>
                </a:solidFill>
              </a:defRPr>
            </a:lvl1pPr>
          </a:lstStyle>
          <a:p>
            <a:fld id="{B38049E5-7B53-4E85-8972-7D6C4BCE5BB9}" type="slidenum">
              <a:rPr lang="en-US" noProof="0" smtClean="0"/>
              <a:t>‹#›</a:t>
            </a:fld>
            <a:endParaRPr lang="en-US" noProof="0" dirty="0"/>
          </a:p>
        </p:txBody>
      </p:sp>
      <p:sp>
        <p:nvSpPr>
          <p:cNvPr id="9" name="Rectangle 8" title="Side bar"/>
          <p:cNvSpPr/>
          <p:nvPr/>
        </p:nvSpPr>
        <p:spPr>
          <a:xfrm>
            <a:off x="358571" y="376"/>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081513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685800" rtl="0" eaLnBrk="1" latinLnBrk="0" hangingPunct="1">
        <a:lnSpc>
          <a:spcPct val="89000"/>
        </a:lnSpc>
        <a:spcBef>
          <a:spcPct val="0"/>
        </a:spcBef>
        <a:buNone/>
        <a:defRPr sz="3300" kern="1200" baseline="0">
          <a:solidFill>
            <a:schemeClr val="tx2"/>
          </a:solidFill>
          <a:latin typeface="+mj-lt"/>
          <a:ea typeface="+mj-ea"/>
          <a:cs typeface="+mj-cs"/>
        </a:defRPr>
      </a:lvl1pPr>
    </p:titleStyle>
    <p:bodyStyle>
      <a:lvl1pPr marL="257175" indent="-257175" algn="l" defTabSz="685800" rtl="0" eaLnBrk="1" latinLnBrk="0" hangingPunct="1">
        <a:lnSpc>
          <a:spcPct val="94000"/>
        </a:lnSpc>
        <a:spcBef>
          <a:spcPts val="750"/>
        </a:spcBef>
        <a:spcAft>
          <a:spcPts val="150"/>
        </a:spcAft>
        <a:buFont typeface="Arial" panose="020B0604020202020204" pitchFamily="34" charset="0"/>
        <a:buChar char="•"/>
        <a:defRPr sz="1800" kern="1200" baseline="0">
          <a:solidFill>
            <a:schemeClr val="tx2"/>
          </a:solidFill>
          <a:latin typeface="+mn-lt"/>
          <a:ea typeface="+mn-ea"/>
          <a:cs typeface="+mn-cs"/>
        </a:defRPr>
      </a:lvl1pPr>
      <a:lvl2pPr marL="654939" indent="-257175" algn="l" defTabSz="685800" rtl="0" eaLnBrk="1" latinLnBrk="0" hangingPunct="1">
        <a:lnSpc>
          <a:spcPct val="94000"/>
        </a:lnSpc>
        <a:spcBef>
          <a:spcPts val="375"/>
        </a:spcBef>
        <a:spcAft>
          <a:spcPts val="150"/>
        </a:spcAft>
        <a:buFont typeface="Arial" panose="020B0604020202020204" pitchFamily="34" charset="0"/>
        <a:buChar char="•"/>
        <a:defRPr sz="1800" i="1" kern="1200" baseline="0">
          <a:solidFill>
            <a:schemeClr val="tx2"/>
          </a:solidFill>
          <a:latin typeface="+mn-lt"/>
          <a:ea typeface="+mn-ea"/>
          <a:cs typeface="+mn-cs"/>
        </a:defRPr>
      </a:lvl2pPr>
      <a:lvl3pPr marL="997839" indent="-257175" algn="l" defTabSz="685800" rtl="0" eaLnBrk="1" latinLnBrk="0" hangingPunct="1">
        <a:lnSpc>
          <a:spcPct val="94000"/>
        </a:lnSpc>
        <a:spcBef>
          <a:spcPts val="375"/>
        </a:spcBef>
        <a:spcAft>
          <a:spcPts val="150"/>
        </a:spcAft>
        <a:buFont typeface="Arial" panose="020B0604020202020204" pitchFamily="34" charset="0"/>
        <a:buChar char="•"/>
        <a:defRPr sz="1500" kern="1200" baseline="0">
          <a:solidFill>
            <a:schemeClr val="tx2"/>
          </a:solidFill>
          <a:latin typeface="+mn-lt"/>
          <a:ea typeface="+mn-ea"/>
          <a:cs typeface="+mn-cs"/>
        </a:defRPr>
      </a:lvl3pPr>
      <a:lvl4pPr marL="1340739" indent="-257175" algn="l" defTabSz="685800" rtl="0" eaLnBrk="1" latinLnBrk="0" hangingPunct="1">
        <a:lnSpc>
          <a:spcPct val="94000"/>
        </a:lnSpc>
        <a:spcBef>
          <a:spcPts val="375"/>
        </a:spcBef>
        <a:spcAft>
          <a:spcPts val="150"/>
        </a:spcAft>
        <a:buFont typeface="Arial" panose="020B0604020202020204" pitchFamily="34" charset="0"/>
        <a:buChar char="•"/>
        <a:defRPr sz="1500" i="1" kern="1200" baseline="0">
          <a:solidFill>
            <a:schemeClr val="tx2"/>
          </a:solidFill>
          <a:latin typeface="+mn-lt"/>
          <a:ea typeface="+mn-ea"/>
          <a:cs typeface="+mn-cs"/>
        </a:defRPr>
      </a:lvl4pPr>
      <a:lvl5pPr marL="1640777" indent="-214313" algn="l" defTabSz="685800" rtl="0" eaLnBrk="1" latinLnBrk="0" hangingPunct="1">
        <a:lnSpc>
          <a:spcPct val="94000"/>
        </a:lnSpc>
        <a:spcBef>
          <a:spcPts val="375"/>
        </a:spcBef>
        <a:spcAft>
          <a:spcPts val="150"/>
        </a:spcAft>
        <a:buFont typeface="Arial" panose="020B0604020202020204" pitchFamily="34" charset="0"/>
        <a:buChar char="•"/>
        <a:defRPr sz="1350" kern="1200" baseline="0">
          <a:solidFill>
            <a:schemeClr val="tx2"/>
          </a:solidFill>
          <a:latin typeface="+mn-lt"/>
          <a:ea typeface="+mn-ea"/>
          <a:cs typeface="+mn-cs"/>
        </a:defRPr>
      </a:lvl5pPr>
      <a:lvl6pPr marL="20574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200" i="1" kern="1200" baseline="0">
          <a:solidFill>
            <a:schemeClr val="tx2"/>
          </a:solidFill>
          <a:latin typeface="+mn-lt"/>
          <a:ea typeface="+mn-ea"/>
          <a:cs typeface="+mn-cs"/>
        </a:defRPr>
      </a:lvl6pPr>
      <a:lvl7pPr marL="24003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7pPr>
      <a:lvl8pPr marL="27432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i="1" kern="1200" baseline="0">
          <a:solidFill>
            <a:schemeClr val="tx2"/>
          </a:solidFill>
          <a:latin typeface="+mn-lt"/>
          <a:ea typeface="+mn-ea"/>
          <a:cs typeface="+mn-cs"/>
        </a:defRPr>
      </a:lvl8pPr>
      <a:lvl9pPr marL="30861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userDrawn="1">
          <p15:clr>
            <a:srgbClr val="F26B43"/>
          </p15:clr>
        </p15:guide>
        <p15:guide id="4" orient="horz" pos="1440" userDrawn="1">
          <p15:clr>
            <a:srgbClr val="F26B43"/>
          </p15:clr>
        </p15:guide>
        <p15:guide id="6" orient="horz" pos="3696" userDrawn="1">
          <p15:clr>
            <a:srgbClr val="F26B43"/>
          </p15:clr>
        </p15:guide>
        <p15:guide id="7" orient="horz" pos="432" userDrawn="1">
          <p15:clr>
            <a:srgbClr val="F26B43"/>
          </p15:clr>
        </p15:guide>
        <p15:guide id="8" orient="horz" pos="1512" userDrawn="1">
          <p15:clr>
            <a:srgbClr val="F26B43"/>
          </p15:clr>
        </p15:guide>
        <p15:guide id="9" pos="1230" userDrawn="1">
          <p15:clr>
            <a:srgbClr val="F26B43"/>
          </p15:clr>
        </p15:guide>
        <p15:guide id="10" pos="167" userDrawn="1">
          <p15:clr>
            <a:srgbClr val="F26B43"/>
          </p15:clr>
        </p15:guide>
        <p15:guide id="11" pos="155"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889FE-7B85-40C7-8441-909223A9B382}"/>
              </a:ext>
            </a:extLst>
          </p:cNvPr>
          <p:cNvSpPr>
            <a:spLocks noGrp="1"/>
          </p:cNvSpPr>
          <p:nvPr>
            <p:ph type="ctrTitle"/>
          </p:nvPr>
        </p:nvSpPr>
        <p:spPr>
          <a:xfrm>
            <a:off x="1048485" y="1592451"/>
            <a:ext cx="7128364" cy="2126159"/>
          </a:xfrm>
        </p:spPr>
        <p:txBody>
          <a:bodyPr>
            <a:spAutoFit/>
          </a:bodyPr>
          <a:lstStyle/>
          <a:p>
            <a:r>
              <a:rPr lang="en-US" dirty="0"/>
              <a:t>Lesson 15:</a:t>
            </a:r>
            <a:br>
              <a:rPr lang="en-US" dirty="0"/>
            </a:br>
            <a:r>
              <a:rPr lang="en-US" dirty="0"/>
              <a:t>The Good Samaritan and the Feast of Dedication</a:t>
            </a:r>
          </a:p>
        </p:txBody>
      </p:sp>
      <p:sp>
        <p:nvSpPr>
          <p:cNvPr id="3" name="Subtitle 2">
            <a:extLst>
              <a:ext uri="{FF2B5EF4-FFF2-40B4-BE49-F238E27FC236}">
                <a16:creationId xmlns:a16="http://schemas.microsoft.com/office/drawing/2014/main" id="{B87DC842-2DF4-46F3-AEC5-E38386DA6887}"/>
              </a:ext>
            </a:extLst>
          </p:cNvPr>
          <p:cNvSpPr>
            <a:spLocks noGrp="1"/>
          </p:cNvSpPr>
          <p:nvPr>
            <p:ph type="subTitle" idx="1"/>
          </p:nvPr>
        </p:nvSpPr>
        <p:spPr>
          <a:xfrm>
            <a:off x="1048484" y="4676776"/>
            <a:ext cx="7128364" cy="753989"/>
          </a:xfrm>
        </p:spPr>
        <p:txBody>
          <a:bodyPr>
            <a:spAutoFit/>
          </a:bodyPr>
          <a:lstStyle/>
          <a:p>
            <a:r>
              <a:rPr lang="en-US" sz="2000" dirty="0"/>
              <a:t>The Feast Of Dedication (John 10:22-42)</a:t>
            </a:r>
          </a:p>
          <a:p>
            <a:r>
              <a:rPr lang="en-US" sz="2000" dirty="0"/>
              <a:t>July 14, 2021</a:t>
            </a:r>
          </a:p>
        </p:txBody>
      </p:sp>
    </p:spTree>
    <p:extLst>
      <p:ext uri="{BB962C8B-B14F-4D97-AF65-F5344CB8AC3E}">
        <p14:creationId xmlns:p14="http://schemas.microsoft.com/office/powerpoint/2010/main" val="31153274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585417"/>
          </a:xfrm>
        </p:spPr>
        <p:txBody>
          <a:bodyPr>
            <a:spAutoFit/>
          </a:bodyPr>
          <a:lstStyle/>
          <a:p>
            <a:r>
              <a:rPr lang="en-US" dirty="0">
                <a:solidFill>
                  <a:schemeClr val="tx1"/>
                </a:solidFill>
              </a:rPr>
              <a:t>Erroneous Conclusion:</a:t>
            </a:r>
          </a:p>
        </p:txBody>
      </p:sp>
      <p:sp>
        <p:nvSpPr>
          <p:cNvPr id="3" name="Content Placeholder 2"/>
          <p:cNvSpPr>
            <a:spLocks noGrp="1"/>
          </p:cNvSpPr>
          <p:nvPr>
            <p:ph idx="1"/>
          </p:nvPr>
        </p:nvSpPr>
        <p:spPr>
          <a:xfrm>
            <a:off x="622169" y="1578952"/>
            <a:ext cx="8455843" cy="4955203"/>
          </a:xfrm>
        </p:spPr>
        <p:txBody>
          <a:bodyPr wrap="square">
            <a:spAutoFit/>
          </a:bodyPr>
          <a:lstStyle/>
          <a:p>
            <a:pPr>
              <a:lnSpc>
                <a:spcPct val="100000"/>
              </a:lnSpc>
              <a:spcBef>
                <a:spcPts val="0"/>
              </a:spcBef>
              <a:spcAft>
                <a:spcPts val="0"/>
              </a:spcAft>
            </a:pPr>
            <a:r>
              <a:rPr lang="en-US" sz="2400" dirty="0">
                <a:solidFill>
                  <a:schemeClr val="tx1"/>
                </a:solidFill>
              </a:rPr>
              <a:t>“By the decree of God, for the manifestation of his glory, some men and angels are </a:t>
            </a:r>
            <a:r>
              <a:rPr lang="en-US" sz="4000" b="1" dirty="0">
                <a:solidFill>
                  <a:schemeClr val="tx1"/>
                </a:solidFill>
              </a:rPr>
              <a:t>predestinated</a:t>
            </a:r>
            <a:r>
              <a:rPr lang="en-US" sz="2400" dirty="0">
                <a:solidFill>
                  <a:schemeClr val="tx1"/>
                </a:solidFill>
              </a:rPr>
              <a:t> unto everlasting life, and others foreordained to everlasting death” </a:t>
            </a:r>
            <a:r>
              <a:rPr lang="en-US" sz="2000" dirty="0">
                <a:solidFill>
                  <a:schemeClr val="tx1"/>
                </a:solidFill>
              </a:rPr>
              <a:t>(Presbyterian Book Of Confessions, chapter 3:6.016)</a:t>
            </a:r>
          </a:p>
          <a:p>
            <a:pPr>
              <a:lnSpc>
                <a:spcPct val="100000"/>
              </a:lnSpc>
              <a:spcBef>
                <a:spcPts val="0"/>
              </a:spcBef>
              <a:spcAft>
                <a:spcPts val="0"/>
              </a:spcAft>
            </a:pPr>
            <a:r>
              <a:rPr lang="en-US" sz="2400" dirty="0">
                <a:solidFill>
                  <a:schemeClr val="tx1"/>
                </a:solidFill>
              </a:rPr>
              <a:t>“These angels and men, thus </a:t>
            </a:r>
            <a:r>
              <a:rPr lang="en-US" sz="4000" b="1" dirty="0">
                <a:solidFill>
                  <a:schemeClr val="tx1"/>
                </a:solidFill>
              </a:rPr>
              <a:t>predestinated</a:t>
            </a:r>
            <a:r>
              <a:rPr lang="en-US" sz="2400" dirty="0">
                <a:solidFill>
                  <a:schemeClr val="tx1"/>
                </a:solidFill>
              </a:rPr>
              <a:t> and </a:t>
            </a:r>
            <a:r>
              <a:rPr lang="en-US" sz="4000" b="1" dirty="0">
                <a:solidFill>
                  <a:schemeClr val="tx1"/>
                </a:solidFill>
              </a:rPr>
              <a:t>foreordained</a:t>
            </a:r>
            <a:r>
              <a:rPr lang="en-US" sz="2000" dirty="0">
                <a:solidFill>
                  <a:schemeClr val="tx1"/>
                </a:solidFill>
              </a:rPr>
              <a:t> </a:t>
            </a:r>
            <a:r>
              <a:rPr lang="en-US" sz="2400" dirty="0">
                <a:solidFill>
                  <a:schemeClr val="tx1"/>
                </a:solidFill>
              </a:rPr>
              <a:t>are particularly and </a:t>
            </a:r>
            <a:r>
              <a:rPr lang="en-US" sz="3600" b="1" dirty="0">
                <a:solidFill>
                  <a:schemeClr val="tx1"/>
                </a:solidFill>
              </a:rPr>
              <a:t>UNCHANGABLY</a:t>
            </a:r>
            <a:r>
              <a:rPr lang="en-US" sz="2400" dirty="0">
                <a:solidFill>
                  <a:schemeClr val="tx1"/>
                </a:solidFill>
              </a:rPr>
              <a:t> designed; and their number is so certain and definite </a:t>
            </a:r>
            <a:r>
              <a:rPr lang="en-US" sz="2800" b="1" dirty="0">
                <a:solidFill>
                  <a:schemeClr val="tx1"/>
                </a:solidFill>
              </a:rPr>
              <a:t>that it cannot be either increased or diminished</a:t>
            </a:r>
            <a:r>
              <a:rPr lang="en-US" sz="2400" dirty="0">
                <a:solidFill>
                  <a:schemeClr val="tx1"/>
                </a:solidFill>
              </a:rPr>
              <a:t>.”</a:t>
            </a:r>
            <a:br>
              <a:rPr lang="en-US" sz="2400" dirty="0">
                <a:solidFill>
                  <a:schemeClr val="tx1"/>
                </a:solidFill>
              </a:rPr>
            </a:br>
            <a:r>
              <a:rPr lang="en-US" sz="2000" dirty="0">
                <a:solidFill>
                  <a:schemeClr val="tx1"/>
                </a:solidFill>
              </a:rPr>
              <a:t>(Presbyterian Book Of Confessions, chapter 3:6.017)</a:t>
            </a:r>
            <a:endParaRPr lang="en-US" sz="1600" dirty="0">
              <a:solidFill>
                <a:schemeClr val="tx1"/>
              </a:solidFill>
            </a:endParaRPr>
          </a:p>
        </p:txBody>
      </p:sp>
    </p:spTree>
    <p:extLst>
      <p:ext uri="{BB962C8B-B14F-4D97-AF65-F5344CB8AC3E}">
        <p14:creationId xmlns:p14="http://schemas.microsoft.com/office/powerpoint/2010/main" val="29870024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28700" y="400056"/>
            <a:ext cx="7200900" cy="968855"/>
          </a:xfrm>
        </p:spPr>
        <p:txBody>
          <a:bodyPr>
            <a:spAutoFit/>
          </a:bodyPr>
          <a:lstStyle/>
          <a:p>
            <a:r>
              <a:rPr lang="en-US" sz="3200" dirty="0">
                <a:solidFill>
                  <a:schemeClr val="tx1"/>
                </a:solidFill>
              </a:rPr>
              <a:t>If That Be True, It Would Be Impossible For Man To Err.</a:t>
            </a:r>
          </a:p>
        </p:txBody>
      </p:sp>
      <p:sp>
        <p:nvSpPr>
          <p:cNvPr id="3" name="Content Placeholder 2"/>
          <p:cNvSpPr>
            <a:spLocks noGrp="1"/>
          </p:cNvSpPr>
          <p:nvPr>
            <p:ph idx="1"/>
          </p:nvPr>
        </p:nvSpPr>
        <p:spPr>
          <a:xfrm>
            <a:off x="1028700" y="1578947"/>
            <a:ext cx="7200900" cy="4399281"/>
          </a:xfrm>
        </p:spPr>
        <p:txBody>
          <a:bodyPr>
            <a:spAutoFit/>
          </a:bodyPr>
          <a:lstStyle/>
          <a:p>
            <a:r>
              <a:rPr lang="en-US" sz="2800" dirty="0">
                <a:solidFill>
                  <a:schemeClr val="tx1"/>
                </a:solidFill>
              </a:rPr>
              <a:t>How could God give blessings if He had unchangeably decreed death? Jonah 3:4, 10; 2 Kings 20:1, 5-6</a:t>
            </a:r>
          </a:p>
          <a:p>
            <a:r>
              <a:rPr lang="en-US" sz="2800" dirty="0">
                <a:solidFill>
                  <a:schemeClr val="tx1"/>
                </a:solidFill>
              </a:rPr>
              <a:t>How could God bless or curse a nation if it is unchangeably decreed? Jeremiah 18:7-10; </a:t>
            </a:r>
            <a:r>
              <a:rPr lang="de-DE" sz="2800" dirty="0">
                <a:solidFill>
                  <a:schemeClr val="tx1"/>
                </a:solidFill>
              </a:rPr>
              <a:t>Deuteronomy 28; Joshua 24; 23:16ff</a:t>
            </a:r>
          </a:p>
          <a:p>
            <a:r>
              <a:rPr lang="en-US" sz="2800" dirty="0">
                <a:solidFill>
                  <a:schemeClr val="tx1"/>
                </a:solidFill>
              </a:rPr>
              <a:t>How could God destroy the world if man’s destiny was unchangeably decreed? Why did God </a:t>
            </a:r>
            <a:r>
              <a:rPr lang="en-US" sz="2800" i="1" dirty="0">
                <a:solidFill>
                  <a:schemeClr val="tx1"/>
                </a:solidFill>
              </a:rPr>
              <a:t>“grieve” </a:t>
            </a:r>
            <a:r>
              <a:rPr lang="en-US" sz="2800" dirty="0">
                <a:solidFill>
                  <a:schemeClr val="tx1"/>
                </a:solidFill>
              </a:rPr>
              <a:t>over their wickedness? Genesis 6:6</a:t>
            </a:r>
          </a:p>
        </p:txBody>
      </p:sp>
    </p:spTree>
    <p:extLst>
      <p:ext uri="{BB962C8B-B14F-4D97-AF65-F5344CB8AC3E}">
        <p14:creationId xmlns:p14="http://schemas.microsoft.com/office/powerpoint/2010/main" val="1909852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C0AC68-CA20-4E20-B7EB-F72EE68A7594}"/>
              </a:ext>
            </a:extLst>
          </p:cNvPr>
          <p:cNvSpPr>
            <a:spLocks noGrp="1"/>
          </p:cNvSpPr>
          <p:nvPr>
            <p:ph idx="1"/>
          </p:nvPr>
        </p:nvSpPr>
        <p:spPr>
          <a:xfrm>
            <a:off x="612742" y="1523464"/>
            <a:ext cx="8465269" cy="5262979"/>
          </a:xfrm>
        </p:spPr>
        <p:txBody>
          <a:bodyPr wrap="square">
            <a:spAutoFit/>
          </a:bodyPr>
          <a:lstStyle/>
          <a:p>
            <a:pPr marL="0" indent="0">
              <a:lnSpc>
                <a:spcPct val="100000"/>
              </a:lnSpc>
              <a:spcBef>
                <a:spcPts val="0"/>
              </a:spcBef>
              <a:spcAft>
                <a:spcPts val="0"/>
              </a:spcAft>
              <a:buNone/>
            </a:pPr>
            <a:r>
              <a:rPr lang="en-US" sz="2100" b="1" dirty="0">
                <a:solidFill>
                  <a:schemeClr val="tx1"/>
                </a:solidFill>
              </a:rPr>
              <a:t>10:22-26 – The feast of the dedication. The Feast of Dedication, today Hanukkah, once also called</a:t>
            </a:r>
            <a:r>
              <a:rPr lang="en-US" sz="2100" dirty="0">
                <a:solidFill>
                  <a:schemeClr val="tx1"/>
                </a:solidFill>
              </a:rPr>
              <a:t> “</a:t>
            </a:r>
            <a:r>
              <a:rPr lang="en-US" sz="2100" b="1" dirty="0">
                <a:solidFill>
                  <a:schemeClr val="tx1"/>
                </a:solidFill>
              </a:rPr>
              <a:t>Feast of the Maccabees</a:t>
            </a:r>
            <a:r>
              <a:rPr lang="en-US" sz="2100" dirty="0">
                <a:solidFill>
                  <a:schemeClr val="tx1"/>
                </a:solidFill>
              </a:rPr>
              <a:t>,” “</a:t>
            </a:r>
            <a:r>
              <a:rPr lang="en-US" sz="2100" b="1" dirty="0">
                <a:solidFill>
                  <a:schemeClr val="tx1"/>
                </a:solidFill>
              </a:rPr>
              <a:t>Festival of Lights</a:t>
            </a:r>
            <a:r>
              <a:rPr lang="en-US" sz="2100" dirty="0">
                <a:solidFill>
                  <a:schemeClr val="tx1"/>
                </a:solidFill>
              </a:rPr>
              <a:t>.”</a:t>
            </a:r>
          </a:p>
          <a:p>
            <a:pPr>
              <a:lnSpc>
                <a:spcPct val="100000"/>
              </a:lnSpc>
              <a:spcBef>
                <a:spcPts val="0"/>
              </a:spcBef>
              <a:spcAft>
                <a:spcPts val="0"/>
              </a:spcAft>
            </a:pPr>
            <a:r>
              <a:rPr lang="en-US" sz="2100" dirty="0">
                <a:solidFill>
                  <a:schemeClr val="tx1"/>
                </a:solidFill>
              </a:rPr>
              <a:t>In John 7 we read of the feast of Tabernacles.</a:t>
            </a:r>
          </a:p>
          <a:p>
            <a:pPr lvl="1">
              <a:lnSpc>
                <a:spcPct val="100000"/>
              </a:lnSpc>
              <a:spcBef>
                <a:spcPts val="0"/>
              </a:spcBef>
              <a:spcAft>
                <a:spcPts val="0"/>
              </a:spcAft>
            </a:pPr>
            <a:r>
              <a:rPr lang="en-US" sz="2100" dirty="0">
                <a:solidFill>
                  <a:schemeClr val="tx1"/>
                </a:solidFill>
              </a:rPr>
              <a:t>We noted that the feast of Tabernacles was six months before the death of Jesus. Jesus’ death occurred at the end of the Passover.</a:t>
            </a:r>
          </a:p>
          <a:p>
            <a:pPr lvl="1">
              <a:lnSpc>
                <a:spcPct val="100000"/>
              </a:lnSpc>
              <a:spcBef>
                <a:spcPts val="0"/>
              </a:spcBef>
              <a:spcAft>
                <a:spcPts val="0"/>
              </a:spcAft>
            </a:pPr>
            <a:r>
              <a:rPr lang="en-US" sz="2100" dirty="0">
                <a:solidFill>
                  <a:schemeClr val="tx1"/>
                </a:solidFill>
              </a:rPr>
              <a:t>The feast of dedication occurred a little over two months from the feast of Tabernacles (Booths).</a:t>
            </a:r>
          </a:p>
          <a:p>
            <a:pPr lvl="1">
              <a:lnSpc>
                <a:spcPct val="100000"/>
              </a:lnSpc>
              <a:spcBef>
                <a:spcPts val="0"/>
              </a:spcBef>
              <a:spcAft>
                <a:spcPts val="0"/>
              </a:spcAft>
            </a:pPr>
            <a:r>
              <a:rPr lang="en-US" sz="2100" dirty="0">
                <a:solidFill>
                  <a:schemeClr val="tx1"/>
                </a:solidFill>
              </a:rPr>
              <a:t>That would make this text about three and a half months before Jesus’ death.</a:t>
            </a:r>
          </a:p>
          <a:p>
            <a:pPr lvl="1">
              <a:lnSpc>
                <a:spcPct val="100000"/>
              </a:lnSpc>
              <a:spcBef>
                <a:spcPts val="0"/>
              </a:spcBef>
              <a:spcAft>
                <a:spcPts val="0"/>
              </a:spcAft>
            </a:pPr>
            <a:r>
              <a:rPr lang="en-US" sz="2100" dirty="0">
                <a:solidFill>
                  <a:schemeClr val="tx1"/>
                </a:solidFill>
              </a:rPr>
              <a:t>The feast of dedication was a commemoration of the purification and rededication of the temple after the Syrians, under Antiochus Epiphanes, had desecrated in 168 BC. He had offered swine upon the altar. This feast (originated in 165 BC by Judas Maccabaeus) was a very patriotic week for the Jews.</a:t>
            </a:r>
          </a:p>
        </p:txBody>
      </p:sp>
      <p:sp>
        <p:nvSpPr>
          <p:cNvPr id="4" name="Title 1">
            <a:extLst>
              <a:ext uri="{FF2B5EF4-FFF2-40B4-BE49-F238E27FC236}">
                <a16:creationId xmlns:a16="http://schemas.microsoft.com/office/drawing/2014/main" id="{1B587A58-8FAF-4202-BC76-3DB3615CA0DA}"/>
              </a:ext>
            </a:extLst>
          </p:cNvPr>
          <p:cNvSpPr>
            <a:spLocks noGrp="1"/>
          </p:cNvSpPr>
          <p:nvPr>
            <p:ph type="title"/>
          </p:nvPr>
        </p:nvSpPr>
        <p:spPr>
          <a:xfrm>
            <a:off x="866775" y="800100"/>
            <a:ext cx="7715250" cy="585417"/>
          </a:xfrm>
        </p:spPr>
        <p:txBody>
          <a:bodyPr>
            <a:spAutoFit/>
          </a:bodyPr>
          <a:lstStyle/>
          <a:p>
            <a:r>
              <a:rPr lang="en-US" dirty="0">
                <a:solidFill>
                  <a:schemeClr val="tx1"/>
                </a:solidFill>
                <a:latin typeface="Impact"/>
              </a:rPr>
              <a:t>The Feast Of Dedication (John 10:22-42)</a:t>
            </a:r>
          </a:p>
        </p:txBody>
      </p:sp>
    </p:spTree>
    <p:extLst>
      <p:ext uri="{BB962C8B-B14F-4D97-AF65-F5344CB8AC3E}">
        <p14:creationId xmlns:p14="http://schemas.microsoft.com/office/powerpoint/2010/main" val="27540623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C0AC68-CA20-4E20-B7EB-F72EE68A7594}"/>
              </a:ext>
            </a:extLst>
          </p:cNvPr>
          <p:cNvSpPr>
            <a:spLocks noGrp="1"/>
          </p:cNvSpPr>
          <p:nvPr>
            <p:ph idx="1"/>
          </p:nvPr>
        </p:nvSpPr>
        <p:spPr>
          <a:xfrm>
            <a:off x="723901" y="1589453"/>
            <a:ext cx="8210551" cy="4122475"/>
          </a:xfrm>
        </p:spPr>
        <p:txBody>
          <a:bodyPr>
            <a:spAutoFit/>
          </a:bodyPr>
          <a:lstStyle/>
          <a:p>
            <a:pPr marL="0" indent="0">
              <a:buNone/>
            </a:pPr>
            <a:r>
              <a:rPr lang="en-US" sz="2800" dirty="0">
                <a:solidFill>
                  <a:schemeClr val="tx1"/>
                </a:solidFill>
              </a:rPr>
              <a:t>John 10:24, </a:t>
            </a:r>
            <a:r>
              <a:rPr lang="en-US" sz="2800" i="1" dirty="0">
                <a:solidFill>
                  <a:schemeClr val="tx1"/>
                </a:solidFill>
              </a:rPr>
              <a:t>“If thou art the Christ, tell us plainly.”</a:t>
            </a:r>
          </a:p>
          <a:p>
            <a:r>
              <a:rPr lang="en-US" sz="2800" dirty="0">
                <a:solidFill>
                  <a:schemeClr val="tx1"/>
                </a:solidFill>
              </a:rPr>
              <a:t>Perhaps this sounds sincere, but the Jewish leaders are chiding Jesus attempting to provoke him into a statement they can use to stir up the people during this highly patriotic time.</a:t>
            </a:r>
          </a:p>
          <a:p>
            <a:pPr marL="0" indent="0">
              <a:buNone/>
            </a:pPr>
            <a:r>
              <a:rPr lang="en-US" sz="2800" i="1" dirty="0">
                <a:solidFill>
                  <a:schemeClr val="tx1"/>
                </a:solidFill>
              </a:rPr>
              <a:t>“I told you …”</a:t>
            </a:r>
            <a:r>
              <a:rPr lang="en-US" sz="2800" dirty="0">
                <a:solidFill>
                  <a:schemeClr val="tx1"/>
                </a:solidFill>
              </a:rPr>
              <a:t> (cf. John 9:26-27)</a:t>
            </a:r>
          </a:p>
          <a:p>
            <a:r>
              <a:rPr lang="en-US" sz="2800" dirty="0">
                <a:solidFill>
                  <a:schemeClr val="tx1"/>
                </a:solidFill>
              </a:rPr>
              <a:t>The Jewish leaders were not sincere. No amount of evidence is going to convince them that Jesus is the Christ.</a:t>
            </a:r>
          </a:p>
        </p:txBody>
      </p:sp>
      <p:sp>
        <p:nvSpPr>
          <p:cNvPr id="4" name="Title 1">
            <a:extLst>
              <a:ext uri="{FF2B5EF4-FFF2-40B4-BE49-F238E27FC236}">
                <a16:creationId xmlns:a16="http://schemas.microsoft.com/office/drawing/2014/main" id="{1B587A58-8FAF-4202-BC76-3DB3615CA0DA}"/>
              </a:ext>
            </a:extLst>
          </p:cNvPr>
          <p:cNvSpPr>
            <a:spLocks noGrp="1"/>
          </p:cNvSpPr>
          <p:nvPr>
            <p:ph type="title"/>
          </p:nvPr>
        </p:nvSpPr>
        <p:spPr>
          <a:xfrm>
            <a:off x="866775" y="800100"/>
            <a:ext cx="7715250" cy="585417"/>
          </a:xfrm>
        </p:spPr>
        <p:txBody>
          <a:bodyPr>
            <a:spAutoFit/>
          </a:bodyPr>
          <a:lstStyle/>
          <a:p>
            <a:r>
              <a:rPr lang="en-US" dirty="0">
                <a:solidFill>
                  <a:schemeClr val="tx1"/>
                </a:solidFill>
                <a:latin typeface="Impact"/>
              </a:rPr>
              <a:t>The Feast Of Dedication (John 10:22-42)</a:t>
            </a:r>
          </a:p>
        </p:txBody>
      </p:sp>
    </p:spTree>
    <p:extLst>
      <p:ext uri="{BB962C8B-B14F-4D97-AF65-F5344CB8AC3E}">
        <p14:creationId xmlns:p14="http://schemas.microsoft.com/office/powerpoint/2010/main" val="33117802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C0AC68-CA20-4E20-B7EB-F72EE68A7594}"/>
              </a:ext>
            </a:extLst>
          </p:cNvPr>
          <p:cNvSpPr>
            <a:spLocks noGrp="1"/>
          </p:cNvSpPr>
          <p:nvPr>
            <p:ph idx="1"/>
          </p:nvPr>
        </p:nvSpPr>
        <p:spPr>
          <a:xfrm>
            <a:off x="612742" y="1438621"/>
            <a:ext cx="8455843" cy="5386090"/>
          </a:xfrm>
        </p:spPr>
        <p:txBody>
          <a:bodyPr wrap="square">
            <a:spAutoFit/>
          </a:bodyPr>
          <a:lstStyle/>
          <a:p>
            <a:pPr marL="0" indent="0">
              <a:lnSpc>
                <a:spcPct val="100000"/>
              </a:lnSpc>
              <a:spcBef>
                <a:spcPts val="0"/>
              </a:spcBef>
              <a:spcAft>
                <a:spcPts val="0"/>
              </a:spcAft>
              <a:buNone/>
            </a:pPr>
            <a:r>
              <a:rPr lang="en-US" sz="2400" dirty="0">
                <a:solidFill>
                  <a:schemeClr val="tx1"/>
                </a:solidFill>
              </a:rPr>
              <a:t>John 10:25, </a:t>
            </a:r>
            <a:r>
              <a:rPr lang="en-US" sz="2400" i="1" dirty="0">
                <a:solidFill>
                  <a:schemeClr val="tx1"/>
                </a:solidFill>
              </a:rPr>
              <a:t>“Jesus answered them, I told you, and </a:t>
            </a:r>
            <a:r>
              <a:rPr lang="en-US" sz="2800" b="1" i="1" dirty="0">
                <a:solidFill>
                  <a:schemeClr val="tx1"/>
                </a:solidFill>
              </a:rPr>
              <a:t>ye believe not</a:t>
            </a:r>
            <a:r>
              <a:rPr lang="en-US" sz="2400" i="1" dirty="0">
                <a:solidFill>
                  <a:schemeClr val="tx1"/>
                </a:solidFill>
              </a:rPr>
              <a:t>: the works that I do in my Father's name, these bear witness of me.”</a:t>
            </a:r>
          </a:p>
          <a:p>
            <a:pPr>
              <a:lnSpc>
                <a:spcPct val="100000"/>
              </a:lnSpc>
              <a:spcBef>
                <a:spcPts val="0"/>
              </a:spcBef>
              <a:spcAft>
                <a:spcPts val="0"/>
              </a:spcAft>
            </a:pPr>
            <a:r>
              <a:rPr lang="en-US" sz="2400" dirty="0">
                <a:solidFill>
                  <a:schemeClr val="tx1"/>
                </a:solidFill>
              </a:rPr>
              <a:t>Their own stubborn wills kept them from believing. (John 7:17; John 5:39-40)</a:t>
            </a:r>
          </a:p>
          <a:p>
            <a:pPr>
              <a:lnSpc>
                <a:spcPct val="100000"/>
              </a:lnSpc>
              <a:spcBef>
                <a:spcPts val="0"/>
              </a:spcBef>
              <a:spcAft>
                <a:spcPts val="0"/>
              </a:spcAft>
            </a:pPr>
            <a:r>
              <a:rPr lang="en-US" sz="2400" dirty="0">
                <a:solidFill>
                  <a:schemeClr val="tx1"/>
                </a:solidFill>
              </a:rPr>
              <a:t>Jesus had told them who he was many times, but they continually rejected him as the Christ. </a:t>
            </a:r>
          </a:p>
          <a:p>
            <a:pPr lvl="1">
              <a:lnSpc>
                <a:spcPct val="100000"/>
              </a:lnSpc>
              <a:spcBef>
                <a:spcPts val="0"/>
              </a:spcBef>
              <a:spcAft>
                <a:spcPts val="0"/>
              </a:spcAft>
            </a:pPr>
            <a:r>
              <a:rPr lang="en-US" sz="2400" dirty="0">
                <a:solidFill>
                  <a:schemeClr val="tx1"/>
                </a:solidFill>
              </a:rPr>
              <a:t>They rejected not only his words, but </a:t>
            </a:r>
            <a:r>
              <a:rPr lang="en-US" sz="2400" u="sng" dirty="0">
                <a:solidFill>
                  <a:schemeClr val="tx1"/>
                </a:solidFill>
              </a:rPr>
              <a:t>also his works</a:t>
            </a:r>
            <a:r>
              <a:rPr lang="en-US" sz="2400" dirty="0">
                <a:solidFill>
                  <a:schemeClr val="tx1"/>
                </a:solidFill>
              </a:rPr>
              <a:t> which bore witness of Him.</a:t>
            </a:r>
            <a:r>
              <a:rPr lang="en-US" sz="2400" i="0" dirty="0">
                <a:solidFill>
                  <a:schemeClr val="tx1"/>
                </a:solidFill>
              </a:rPr>
              <a:t> (cf. Matthew 13:13-15)</a:t>
            </a:r>
          </a:p>
          <a:p>
            <a:pPr>
              <a:lnSpc>
                <a:spcPct val="100000"/>
              </a:lnSpc>
              <a:spcBef>
                <a:spcPts val="0"/>
              </a:spcBef>
              <a:spcAft>
                <a:spcPts val="0"/>
              </a:spcAft>
            </a:pPr>
            <a:r>
              <a:rPr lang="en-US" sz="2400" dirty="0">
                <a:solidFill>
                  <a:schemeClr val="tx1"/>
                </a:solidFill>
              </a:rPr>
              <a:t>They were free moral agents.</a:t>
            </a:r>
          </a:p>
          <a:p>
            <a:pPr lvl="1">
              <a:lnSpc>
                <a:spcPct val="100000"/>
              </a:lnSpc>
              <a:spcBef>
                <a:spcPts val="0"/>
              </a:spcBef>
              <a:spcAft>
                <a:spcPts val="0"/>
              </a:spcAft>
            </a:pPr>
            <a:r>
              <a:rPr lang="en-US" sz="2400" dirty="0">
                <a:solidFill>
                  <a:schemeClr val="tx1"/>
                </a:solidFill>
              </a:rPr>
              <a:t>They had the ability to choose.</a:t>
            </a:r>
            <a:r>
              <a:rPr lang="en-US" sz="2400" i="0" dirty="0">
                <a:solidFill>
                  <a:schemeClr val="tx1"/>
                </a:solidFill>
              </a:rPr>
              <a:t> (cf. Revelation 22:17; </a:t>
            </a:r>
            <a:br>
              <a:rPr lang="en-US" sz="2400" i="0" dirty="0">
                <a:solidFill>
                  <a:schemeClr val="tx1"/>
                </a:solidFill>
              </a:rPr>
            </a:br>
            <a:r>
              <a:rPr lang="en-US" sz="2400" i="0" dirty="0">
                <a:solidFill>
                  <a:schemeClr val="tx1"/>
                </a:solidFill>
              </a:rPr>
              <a:t>1 Timothy 2:4,6; 2 Peter 3:9; Romans 2:11; etc.) </a:t>
            </a:r>
            <a:r>
              <a:rPr lang="en-US" sz="2400" dirty="0">
                <a:solidFill>
                  <a:schemeClr val="tx1"/>
                </a:solidFill>
              </a:rPr>
              <a:t>Discuss the Calvinistic doctrine of predestination. God does not force truth upon any man.</a:t>
            </a:r>
          </a:p>
        </p:txBody>
      </p:sp>
      <p:sp>
        <p:nvSpPr>
          <p:cNvPr id="4" name="Title 1">
            <a:extLst>
              <a:ext uri="{FF2B5EF4-FFF2-40B4-BE49-F238E27FC236}">
                <a16:creationId xmlns:a16="http://schemas.microsoft.com/office/drawing/2014/main" id="{1B587A58-8FAF-4202-BC76-3DB3615CA0DA}"/>
              </a:ext>
            </a:extLst>
          </p:cNvPr>
          <p:cNvSpPr>
            <a:spLocks noGrp="1"/>
          </p:cNvSpPr>
          <p:nvPr>
            <p:ph type="title"/>
          </p:nvPr>
        </p:nvSpPr>
        <p:spPr>
          <a:xfrm>
            <a:off x="866775" y="800100"/>
            <a:ext cx="7715250" cy="585417"/>
          </a:xfrm>
        </p:spPr>
        <p:txBody>
          <a:bodyPr>
            <a:spAutoFit/>
          </a:bodyPr>
          <a:lstStyle/>
          <a:p>
            <a:r>
              <a:rPr lang="en-US" dirty="0">
                <a:solidFill>
                  <a:schemeClr val="tx1"/>
                </a:solidFill>
                <a:latin typeface="Impact"/>
              </a:rPr>
              <a:t>The Feast Of Dedication (John 10:22-42)</a:t>
            </a:r>
          </a:p>
        </p:txBody>
      </p:sp>
    </p:spTree>
    <p:extLst>
      <p:ext uri="{BB962C8B-B14F-4D97-AF65-F5344CB8AC3E}">
        <p14:creationId xmlns:p14="http://schemas.microsoft.com/office/powerpoint/2010/main" val="15993575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C0AC68-CA20-4E20-B7EB-F72EE68A7594}"/>
              </a:ext>
            </a:extLst>
          </p:cNvPr>
          <p:cNvSpPr>
            <a:spLocks noGrp="1"/>
          </p:cNvSpPr>
          <p:nvPr>
            <p:ph idx="1"/>
          </p:nvPr>
        </p:nvSpPr>
        <p:spPr>
          <a:xfrm>
            <a:off x="723901" y="1589453"/>
            <a:ext cx="8210551" cy="3704860"/>
          </a:xfrm>
        </p:spPr>
        <p:txBody>
          <a:bodyPr>
            <a:spAutoFit/>
          </a:bodyPr>
          <a:lstStyle/>
          <a:p>
            <a:pPr marL="0" indent="0">
              <a:buNone/>
            </a:pPr>
            <a:r>
              <a:rPr lang="en-US" sz="2800" dirty="0">
                <a:solidFill>
                  <a:schemeClr val="tx1"/>
                </a:solidFill>
              </a:rPr>
              <a:t>John 10:26-27, </a:t>
            </a:r>
            <a:r>
              <a:rPr lang="en-US" sz="2800" i="1" dirty="0">
                <a:solidFill>
                  <a:schemeClr val="tx1"/>
                </a:solidFill>
              </a:rPr>
              <a:t>“But ye believe not, because </a:t>
            </a:r>
            <a:r>
              <a:rPr lang="en-US" sz="3200" b="1" i="1" dirty="0">
                <a:solidFill>
                  <a:schemeClr val="tx1"/>
                </a:solidFill>
              </a:rPr>
              <a:t>ye are not of my sheep</a:t>
            </a:r>
            <a:r>
              <a:rPr lang="en-US" sz="2800" i="1" dirty="0">
                <a:solidFill>
                  <a:schemeClr val="tx1"/>
                </a:solidFill>
              </a:rPr>
              <a:t>. My sheep hear my voice, and I know them, and they follow me”</a:t>
            </a:r>
            <a:br>
              <a:rPr lang="en-US" sz="2800" i="1" dirty="0">
                <a:solidFill>
                  <a:schemeClr val="tx1"/>
                </a:solidFill>
              </a:rPr>
            </a:br>
            <a:r>
              <a:rPr lang="en-US" sz="2800" dirty="0">
                <a:solidFill>
                  <a:schemeClr val="tx1"/>
                </a:solidFill>
              </a:rPr>
              <a:t>(cf. John 10:1-6)</a:t>
            </a:r>
          </a:p>
          <a:p>
            <a:r>
              <a:rPr lang="en-US" sz="2800" dirty="0">
                <a:solidFill>
                  <a:schemeClr val="tx1"/>
                </a:solidFill>
              </a:rPr>
              <a:t>As they rejected the voice of the good shepherd, they evidenced that they were not His sheep.</a:t>
            </a:r>
          </a:p>
          <a:p>
            <a:r>
              <a:rPr lang="en-US" sz="2800" dirty="0">
                <a:solidFill>
                  <a:schemeClr val="tx1"/>
                </a:solidFill>
              </a:rPr>
              <a:t>Some have their mind made up and will not accept any other evidence.</a:t>
            </a:r>
          </a:p>
        </p:txBody>
      </p:sp>
      <p:sp>
        <p:nvSpPr>
          <p:cNvPr id="4" name="Title 1">
            <a:extLst>
              <a:ext uri="{FF2B5EF4-FFF2-40B4-BE49-F238E27FC236}">
                <a16:creationId xmlns:a16="http://schemas.microsoft.com/office/drawing/2014/main" id="{1B587A58-8FAF-4202-BC76-3DB3615CA0DA}"/>
              </a:ext>
            </a:extLst>
          </p:cNvPr>
          <p:cNvSpPr>
            <a:spLocks noGrp="1"/>
          </p:cNvSpPr>
          <p:nvPr>
            <p:ph type="title"/>
          </p:nvPr>
        </p:nvSpPr>
        <p:spPr>
          <a:xfrm>
            <a:off x="866775" y="800100"/>
            <a:ext cx="7715250" cy="585417"/>
          </a:xfrm>
        </p:spPr>
        <p:txBody>
          <a:bodyPr>
            <a:spAutoFit/>
          </a:bodyPr>
          <a:lstStyle/>
          <a:p>
            <a:r>
              <a:rPr lang="en-US" dirty="0">
                <a:solidFill>
                  <a:schemeClr val="tx1"/>
                </a:solidFill>
                <a:latin typeface="Impact"/>
              </a:rPr>
              <a:t>The Feast Of Dedication (John 10:22-42)</a:t>
            </a:r>
          </a:p>
        </p:txBody>
      </p:sp>
    </p:spTree>
    <p:extLst>
      <p:ext uri="{BB962C8B-B14F-4D97-AF65-F5344CB8AC3E}">
        <p14:creationId xmlns:p14="http://schemas.microsoft.com/office/powerpoint/2010/main" val="33861554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C0AC68-CA20-4E20-B7EB-F72EE68A7594}"/>
              </a:ext>
            </a:extLst>
          </p:cNvPr>
          <p:cNvSpPr>
            <a:spLocks noGrp="1"/>
          </p:cNvSpPr>
          <p:nvPr>
            <p:ph idx="1"/>
          </p:nvPr>
        </p:nvSpPr>
        <p:spPr>
          <a:xfrm>
            <a:off x="723901" y="1589453"/>
            <a:ext cx="8210551" cy="3125984"/>
          </a:xfrm>
        </p:spPr>
        <p:txBody>
          <a:bodyPr>
            <a:spAutoFit/>
          </a:bodyPr>
          <a:lstStyle/>
          <a:p>
            <a:pPr marL="0" indent="0">
              <a:buNone/>
            </a:pPr>
            <a:r>
              <a:rPr lang="en-US" sz="2400" b="1" dirty="0">
                <a:solidFill>
                  <a:schemeClr val="tx1"/>
                </a:solidFill>
              </a:rPr>
              <a:t>John 10:27-29 – </a:t>
            </a:r>
            <a:r>
              <a:rPr lang="en-US" sz="2400" dirty="0">
                <a:solidFill>
                  <a:schemeClr val="tx1"/>
                </a:solidFill>
              </a:rPr>
              <a:t>Since sheep will follow only the voice of their shepherd (verse 4) sheep of the Lord will demand only the Lord's voice and no other. We must demand a </a:t>
            </a:r>
            <a:r>
              <a:rPr lang="en-US" sz="2400" i="1" dirty="0">
                <a:solidFill>
                  <a:schemeClr val="tx1"/>
                </a:solidFill>
              </a:rPr>
              <a:t>“thus saith the Lord.”</a:t>
            </a:r>
          </a:p>
          <a:p>
            <a:r>
              <a:rPr lang="en-US" sz="2400" i="1" dirty="0">
                <a:solidFill>
                  <a:schemeClr val="tx1"/>
                </a:solidFill>
              </a:rPr>
              <a:t>“No one shall pluck them out of my hand.” </a:t>
            </a:r>
            <a:r>
              <a:rPr lang="en-US" sz="2400" dirty="0">
                <a:solidFill>
                  <a:schemeClr val="tx1"/>
                </a:solidFill>
              </a:rPr>
              <a:t>There is security in following the good shepherd’s voice.</a:t>
            </a:r>
          </a:p>
          <a:p>
            <a:r>
              <a:rPr lang="en-US" sz="2400" dirty="0">
                <a:solidFill>
                  <a:schemeClr val="tx1"/>
                </a:solidFill>
              </a:rPr>
              <a:t>The promise of security for the believer is conditioned upon hearing and following the Lord.</a:t>
            </a:r>
          </a:p>
        </p:txBody>
      </p:sp>
      <p:sp>
        <p:nvSpPr>
          <p:cNvPr id="4" name="Title 1">
            <a:extLst>
              <a:ext uri="{FF2B5EF4-FFF2-40B4-BE49-F238E27FC236}">
                <a16:creationId xmlns:a16="http://schemas.microsoft.com/office/drawing/2014/main" id="{1B587A58-8FAF-4202-BC76-3DB3615CA0DA}"/>
              </a:ext>
            </a:extLst>
          </p:cNvPr>
          <p:cNvSpPr>
            <a:spLocks noGrp="1"/>
          </p:cNvSpPr>
          <p:nvPr>
            <p:ph type="title"/>
          </p:nvPr>
        </p:nvSpPr>
        <p:spPr>
          <a:xfrm>
            <a:off x="866775" y="800100"/>
            <a:ext cx="7715250" cy="585417"/>
          </a:xfrm>
        </p:spPr>
        <p:txBody>
          <a:bodyPr>
            <a:spAutoFit/>
          </a:bodyPr>
          <a:lstStyle/>
          <a:p>
            <a:r>
              <a:rPr lang="en-US" dirty="0">
                <a:solidFill>
                  <a:schemeClr val="tx1"/>
                </a:solidFill>
                <a:latin typeface="Impact"/>
              </a:rPr>
              <a:t>The Feast Of Dedication (John 10:22-42)</a:t>
            </a:r>
          </a:p>
        </p:txBody>
      </p:sp>
    </p:spTree>
    <p:extLst>
      <p:ext uri="{BB962C8B-B14F-4D97-AF65-F5344CB8AC3E}">
        <p14:creationId xmlns:p14="http://schemas.microsoft.com/office/powerpoint/2010/main" val="23858935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FDC324-0619-479F-ADCF-CF5C7BA571C0}"/>
              </a:ext>
            </a:extLst>
          </p:cNvPr>
          <p:cNvSpPr>
            <a:spLocks noGrp="1"/>
          </p:cNvSpPr>
          <p:nvPr>
            <p:ph idx="1"/>
          </p:nvPr>
        </p:nvSpPr>
        <p:spPr>
          <a:xfrm>
            <a:off x="619129" y="1516449"/>
            <a:ext cx="8524875" cy="5313273"/>
          </a:xfrm>
        </p:spPr>
        <p:txBody>
          <a:bodyPr>
            <a:spAutoFit/>
          </a:bodyPr>
          <a:lstStyle/>
          <a:p>
            <a:pPr marL="0" indent="0">
              <a:buNone/>
            </a:pPr>
            <a:r>
              <a:rPr lang="en-US" sz="2400" dirty="0">
                <a:solidFill>
                  <a:schemeClr val="tx1"/>
                </a:solidFill>
              </a:rPr>
              <a:t>John 10:26-29, </a:t>
            </a:r>
            <a:r>
              <a:rPr lang="en-US" sz="2400" i="1" dirty="0">
                <a:solidFill>
                  <a:schemeClr val="tx1"/>
                </a:solidFill>
              </a:rPr>
              <a:t>“But ye believe not, because ye are not of my sheep.”</a:t>
            </a:r>
          </a:p>
          <a:p>
            <a:pPr marL="0" indent="0">
              <a:buNone/>
            </a:pPr>
            <a:r>
              <a:rPr lang="en-US" sz="2400" i="1" dirty="0">
                <a:solidFill>
                  <a:schemeClr val="tx1"/>
                </a:solidFill>
              </a:rPr>
              <a:t> “My sheep </a:t>
            </a:r>
            <a:r>
              <a:rPr lang="en-US" sz="3200" b="1" i="1" u="sng" dirty="0">
                <a:solidFill>
                  <a:schemeClr val="tx1"/>
                </a:solidFill>
              </a:rPr>
              <a:t>hear my voice</a:t>
            </a:r>
            <a:r>
              <a:rPr lang="en-US" sz="2400" i="1" dirty="0">
                <a:solidFill>
                  <a:schemeClr val="tx1"/>
                </a:solidFill>
              </a:rPr>
              <a:t>, and I know </a:t>
            </a:r>
            <a:r>
              <a:rPr lang="en-US" sz="2800" b="1" i="1" dirty="0">
                <a:solidFill>
                  <a:schemeClr val="tx1"/>
                </a:solidFill>
              </a:rPr>
              <a:t>them</a:t>
            </a:r>
            <a:r>
              <a:rPr lang="en-US" sz="2400" i="1" dirty="0">
                <a:solidFill>
                  <a:schemeClr val="tx1"/>
                </a:solidFill>
              </a:rPr>
              <a:t>, and </a:t>
            </a:r>
            <a:r>
              <a:rPr lang="en-US" sz="2800" b="1" i="1" dirty="0">
                <a:solidFill>
                  <a:schemeClr val="tx1"/>
                </a:solidFill>
              </a:rPr>
              <a:t>they </a:t>
            </a:r>
            <a:r>
              <a:rPr lang="en-US" sz="2400" i="1" dirty="0">
                <a:solidFill>
                  <a:schemeClr val="tx1"/>
                </a:solidFill>
              </a:rPr>
              <a:t>follow me:</a:t>
            </a:r>
          </a:p>
          <a:p>
            <a:pPr marL="0" indent="0">
              <a:buNone/>
            </a:pPr>
            <a:endParaRPr lang="en-US" sz="2400" i="1" dirty="0">
              <a:solidFill>
                <a:schemeClr val="tx1"/>
              </a:solidFill>
            </a:endParaRPr>
          </a:p>
          <a:p>
            <a:pPr marL="0" indent="0">
              <a:buNone/>
            </a:pPr>
            <a:r>
              <a:rPr lang="en-US" sz="2400" i="1" dirty="0">
                <a:solidFill>
                  <a:schemeClr val="tx1"/>
                </a:solidFill>
              </a:rPr>
              <a:t>and I give unto</a:t>
            </a:r>
            <a:r>
              <a:rPr lang="en-US" sz="3200" b="1" i="1" dirty="0">
                <a:solidFill>
                  <a:schemeClr val="tx1"/>
                </a:solidFill>
              </a:rPr>
              <a:t> them </a:t>
            </a:r>
            <a:r>
              <a:rPr lang="en-US" sz="2400" i="1" dirty="0">
                <a:solidFill>
                  <a:schemeClr val="tx1"/>
                </a:solidFill>
              </a:rPr>
              <a:t>eternal life; and</a:t>
            </a:r>
            <a:r>
              <a:rPr lang="en-US" sz="3200" b="1" i="1" dirty="0">
                <a:solidFill>
                  <a:schemeClr val="tx1"/>
                </a:solidFill>
              </a:rPr>
              <a:t> they </a:t>
            </a:r>
            <a:r>
              <a:rPr lang="en-US" sz="2400" i="1" dirty="0">
                <a:solidFill>
                  <a:schemeClr val="tx1"/>
                </a:solidFill>
              </a:rPr>
              <a:t>shall </a:t>
            </a:r>
            <a:r>
              <a:rPr lang="en-US" sz="2400" b="1" i="1" u="sng" dirty="0">
                <a:solidFill>
                  <a:schemeClr val="tx1"/>
                </a:solidFill>
              </a:rPr>
              <a:t>never perish</a:t>
            </a:r>
            <a:r>
              <a:rPr lang="en-US" sz="2400" b="1" i="1" dirty="0">
                <a:solidFill>
                  <a:schemeClr val="tx1"/>
                </a:solidFill>
              </a:rPr>
              <a:t>, and no one shall snatch </a:t>
            </a:r>
            <a:r>
              <a:rPr lang="en-US" sz="3200" b="1" i="1" dirty="0">
                <a:solidFill>
                  <a:schemeClr val="tx1"/>
                </a:solidFill>
              </a:rPr>
              <a:t>them</a:t>
            </a:r>
            <a:r>
              <a:rPr lang="en-US" sz="2400" b="1" i="1" dirty="0">
                <a:solidFill>
                  <a:schemeClr val="tx1"/>
                </a:solidFill>
              </a:rPr>
              <a:t> out of my hand</a:t>
            </a:r>
            <a:r>
              <a:rPr lang="en-US" sz="2000" i="1" dirty="0">
                <a:solidFill>
                  <a:schemeClr val="tx1"/>
                </a:solidFill>
              </a:rPr>
              <a:t>.</a:t>
            </a:r>
            <a:endParaRPr lang="en-US" sz="2400" i="1" dirty="0">
              <a:solidFill>
                <a:schemeClr val="tx1"/>
              </a:solidFill>
            </a:endParaRPr>
          </a:p>
          <a:p>
            <a:pPr marL="0" indent="0">
              <a:buNone/>
            </a:pPr>
            <a:endParaRPr lang="en-US" sz="2400" i="1" dirty="0">
              <a:solidFill>
                <a:schemeClr val="tx1"/>
              </a:solidFill>
            </a:endParaRPr>
          </a:p>
          <a:p>
            <a:pPr marL="0" indent="0">
              <a:buNone/>
            </a:pPr>
            <a:r>
              <a:rPr lang="en-US" sz="2400" i="1" dirty="0">
                <a:solidFill>
                  <a:schemeClr val="tx1"/>
                </a:solidFill>
              </a:rPr>
              <a:t>My Father, who hath given </a:t>
            </a:r>
            <a:r>
              <a:rPr lang="en-US" sz="3200" b="1" i="1" dirty="0">
                <a:solidFill>
                  <a:schemeClr val="tx1"/>
                </a:solidFill>
              </a:rPr>
              <a:t>(them) </a:t>
            </a:r>
            <a:r>
              <a:rPr lang="en-US" sz="2400" i="1" dirty="0">
                <a:solidFill>
                  <a:schemeClr val="tx1"/>
                </a:solidFill>
              </a:rPr>
              <a:t>unto me, is greater than all; and no one is able to snatch </a:t>
            </a:r>
            <a:r>
              <a:rPr lang="en-US" sz="3200" b="1" i="1" dirty="0">
                <a:solidFill>
                  <a:schemeClr val="tx1"/>
                </a:solidFill>
              </a:rPr>
              <a:t>(them) </a:t>
            </a:r>
            <a:r>
              <a:rPr lang="en-US" sz="2400" i="1" dirty="0">
                <a:solidFill>
                  <a:schemeClr val="tx1"/>
                </a:solidFill>
              </a:rPr>
              <a:t>out of the Father's hand.”</a:t>
            </a:r>
            <a:endParaRPr lang="en-US" sz="2400" b="1" i="1" dirty="0">
              <a:solidFill>
                <a:schemeClr val="tx1"/>
              </a:solidFill>
            </a:endParaRPr>
          </a:p>
        </p:txBody>
      </p:sp>
      <p:sp>
        <p:nvSpPr>
          <p:cNvPr id="4" name="Title 1">
            <a:extLst>
              <a:ext uri="{FF2B5EF4-FFF2-40B4-BE49-F238E27FC236}">
                <a16:creationId xmlns:a16="http://schemas.microsoft.com/office/drawing/2014/main" id="{3B6A0AE6-764B-49AB-BD23-18986FB74FA5}"/>
              </a:ext>
            </a:extLst>
          </p:cNvPr>
          <p:cNvSpPr>
            <a:spLocks noGrp="1"/>
          </p:cNvSpPr>
          <p:nvPr>
            <p:ph type="title"/>
          </p:nvPr>
        </p:nvSpPr>
        <p:spPr>
          <a:xfrm>
            <a:off x="1028700" y="296185"/>
            <a:ext cx="7200900" cy="1081548"/>
          </a:xfrm>
        </p:spPr>
        <p:txBody>
          <a:bodyPr>
            <a:spAutoFit/>
          </a:bodyPr>
          <a:lstStyle/>
          <a:p>
            <a:r>
              <a:rPr lang="en-US" dirty="0">
                <a:solidFill>
                  <a:schemeClr val="tx1"/>
                </a:solidFill>
              </a:rPr>
              <a:t>THE JEWS SEEK TO STONE JESUS AT THE FEAST OF DEDICATION. John 10:19-42</a:t>
            </a:r>
          </a:p>
        </p:txBody>
      </p:sp>
      <p:cxnSp>
        <p:nvCxnSpPr>
          <p:cNvPr id="5" name="Straight Arrow Connector 4">
            <a:extLst>
              <a:ext uri="{FF2B5EF4-FFF2-40B4-BE49-F238E27FC236}">
                <a16:creationId xmlns:a16="http://schemas.microsoft.com/office/drawing/2014/main" id="{B6002359-99A4-45B0-A327-57812829D4DA}"/>
              </a:ext>
            </a:extLst>
          </p:cNvPr>
          <p:cNvCxnSpPr>
            <a:cxnSpLocks/>
          </p:cNvCxnSpPr>
          <p:nvPr/>
        </p:nvCxnSpPr>
        <p:spPr>
          <a:xfrm>
            <a:off x="4000500" y="2838454"/>
            <a:ext cx="2133600" cy="1152525"/>
          </a:xfrm>
          <a:prstGeom prst="straightConnector1">
            <a:avLst/>
          </a:prstGeom>
          <a:ln w="38100">
            <a:solidFill>
              <a:srgbClr val="FF0000"/>
            </a:solidFill>
            <a:tailEnd type="triangle"/>
          </a:ln>
        </p:spPr>
        <p:style>
          <a:lnRef idx="1">
            <a:schemeClr val="dk1"/>
          </a:lnRef>
          <a:fillRef idx="0">
            <a:schemeClr val="dk1"/>
          </a:fillRef>
          <a:effectRef idx="0">
            <a:schemeClr val="dk1"/>
          </a:effectRef>
          <a:fontRef idx="minor">
            <a:schemeClr val="tx1"/>
          </a:fontRef>
        </p:style>
      </p:cxnSp>
      <p:cxnSp>
        <p:nvCxnSpPr>
          <p:cNvPr id="6" name="Straight Arrow Connector 5">
            <a:extLst>
              <a:ext uri="{FF2B5EF4-FFF2-40B4-BE49-F238E27FC236}">
                <a16:creationId xmlns:a16="http://schemas.microsoft.com/office/drawing/2014/main" id="{EB682DF7-A58F-4A2C-83E1-0CF31429B5DD}"/>
              </a:ext>
            </a:extLst>
          </p:cNvPr>
          <p:cNvCxnSpPr>
            <a:cxnSpLocks/>
          </p:cNvCxnSpPr>
          <p:nvPr/>
        </p:nvCxnSpPr>
        <p:spPr>
          <a:xfrm>
            <a:off x="4038600" y="2838454"/>
            <a:ext cx="1376362" cy="1665199"/>
          </a:xfrm>
          <a:prstGeom prst="straightConnector1">
            <a:avLst/>
          </a:prstGeom>
          <a:ln w="38100">
            <a:solidFill>
              <a:srgbClr val="FF0000"/>
            </a:solidFill>
            <a:tailEnd type="triangle"/>
          </a:ln>
        </p:spPr>
        <p:style>
          <a:lnRef idx="1">
            <a:schemeClr val="dk1"/>
          </a:lnRef>
          <a:fillRef idx="0">
            <a:schemeClr val="dk1"/>
          </a:fillRef>
          <a:effectRef idx="0">
            <a:schemeClr val="dk1"/>
          </a:effectRef>
          <a:fontRef idx="minor">
            <a:schemeClr val="tx1"/>
          </a:fontRef>
        </p:style>
      </p:cxnSp>
      <p:cxnSp>
        <p:nvCxnSpPr>
          <p:cNvPr id="8" name="Straight Arrow Connector 7">
            <a:extLst>
              <a:ext uri="{FF2B5EF4-FFF2-40B4-BE49-F238E27FC236}">
                <a16:creationId xmlns:a16="http://schemas.microsoft.com/office/drawing/2014/main" id="{C9CB75B0-C3B9-4E25-8028-E8BB37D7F777}"/>
              </a:ext>
            </a:extLst>
          </p:cNvPr>
          <p:cNvCxnSpPr>
            <a:cxnSpLocks/>
          </p:cNvCxnSpPr>
          <p:nvPr/>
        </p:nvCxnSpPr>
        <p:spPr>
          <a:xfrm>
            <a:off x="4038604" y="2838450"/>
            <a:ext cx="1666875" cy="3105150"/>
          </a:xfrm>
          <a:prstGeom prst="straightConnector1">
            <a:avLst/>
          </a:prstGeom>
          <a:ln w="38100">
            <a:solidFill>
              <a:srgbClr val="FF0000"/>
            </a:solidFill>
            <a:tailEnd type="triangle"/>
          </a:ln>
        </p:spPr>
        <p:style>
          <a:lnRef idx="1">
            <a:schemeClr val="dk1"/>
          </a:lnRef>
          <a:fillRef idx="0">
            <a:schemeClr val="dk1"/>
          </a:fillRef>
          <a:effectRef idx="0">
            <a:schemeClr val="dk1"/>
          </a:effectRef>
          <a:fontRef idx="minor">
            <a:schemeClr val="tx1"/>
          </a:fontRef>
        </p:style>
      </p:cxnSp>
      <p:cxnSp>
        <p:nvCxnSpPr>
          <p:cNvPr id="13" name="Straight Arrow Connector 12">
            <a:extLst>
              <a:ext uri="{FF2B5EF4-FFF2-40B4-BE49-F238E27FC236}">
                <a16:creationId xmlns:a16="http://schemas.microsoft.com/office/drawing/2014/main" id="{63579284-80BB-4216-A11C-AB71A28F58A2}"/>
              </a:ext>
            </a:extLst>
          </p:cNvPr>
          <p:cNvCxnSpPr>
            <a:cxnSpLocks/>
          </p:cNvCxnSpPr>
          <p:nvPr/>
        </p:nvCxnSpPr>
        <p:spPr>
          <a:xfrm>
            <a:off x="4038600" y="2838454"/>
            <a:ext cx="766762" cy="2543175"/>
          </a:xfrm>
          <a:prstGeom prst="straightConnector1">
            <a:avLst/>
          </a:prstGeom>
          <a:ln w="38100">
            <a:solidFill>
              <a:srgbClr val="FF0000"/>
            </a:solidFill>
            <a:tailEnd type="triangle"/>
          </a:ln>
        </p:spPr>
        <p:style>
          <a:lnRef idx="1">
            <a:schemeClr val="dk1"/>
          </a:lnRef>
          <a:fillRef idx="0">
            <a:schemeClr val="dk1"/>
          </a:fillRef>
          <a:effectRef idx="0">
            <a:schemeClr val="dk1"/>
          </a:effectRef>
          <a:fontRef idx="minor">
            <a:schemeClr val="tx1"/>
          </a:fontRef>
        </p:style>
      </p:cxnSp>
      <p:cxnSp>
        <p:nvCxnSpPr>
          <p:cNvPr id="18" name="Straight Arrow Connector 17">
            <a:extLst>
              <a:ext uri="{FF2B5EF4-FFF2-40B4-BE49-F238E27FC236}">
                <a16:creationId xmlns:a16="http://schemas.microsoft.com/office/drawing/2014/main" id="{F434A77C-BEB0-4422-BF5E-82CF54624B57}"/>
              </a:ext>
            </a:extLst>
          </p:cNvPr>
          <p:cNvCxnSpPr>
            <a:cxnSpLocks/>
          </p:cNvCxnSpPr>
          <p:nvPr/>
        </p:nvCxnSpPr>
        <p:spPr>
          <a:xfrm flipH="1">
            <a:off x="3343275" y="2838454"/>
            <a:ext cx="657226" cy="1152525"/>
          </a:xfrm>
          <a:prstGeom prst="straightConnector1">
            <a:avLst/>
          </a:prstGeom>
          <a:ln w="38100">
            <a:solidFill>
              <a:srgbClr val="FF0000"/>
            </a:solidFill>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0820473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FDC324-0619-479F-ADCF-CF5C7BA571C0}"/>
              </a:ext>
            </a:extLst>
          </p:cNvPr>
          <p:cNvSpPr>
            <a:spLocks noGrp="1"/>
          </p:cNvSpPr>
          <p:nvPr>
            <p:ph idx="1"/>
          </p:nvPr>
        </p:nvSpPr>
        <p:spPr>
          <a:xfrm>
            <a:off x="619129" y="1544730"/>
            <a:ext cx="8524875" cy="4886787"/>
          </a:xfrm>
        </p:spPr>
        <p:txBody>
          <a:bodyPr>
            <a:spAutoFit/>
          </a:bodyPr>
          <a:lstStyle/>
          <a:p>
            <a:pPr marL="0" indent="0">
              <a:buNone/>
            </a:pPr>
            <a:r>
              <a:rPr lang="en-US" sz="2400" dirty="0">
                <a:solidFill>
                  <a:schemeClr val="tx1"/>
                </a:solidFill>
              </a:rPr>
              <a:t>John 10:26-29, </a:t>
            </a:r>
            <a:r>
              <a:rPr lang="en-US" sz="2400" i="1" dirty="0">
                <a:solidFill>
                  <a:schemeClr val="tx1"/>
                </a:solidFill>
              </a:rPr>
              <a:t>“But ye believe not, because ye are not of my sheep.”</a:t>
            </a:r>
          </a:p>
          <a:p>
            <a:pPr marL="0" indent="0">
              <a:buNone/>
            </a:pPr>
            <a:r>
              <a:rPr lang="en-US" sz="2400" dirty="0">
                <a:solidFill>
                  <a:schemeClr val="tx1"/>
                </a:solidFill>
              </a:rPr>
              <a:t>The doctrine of </a:t>
            </a:r>
            <a:r>
              <a:rPr lang="en-US" sz="2400" i="1" dirty="0">
                <a:solidFill>
                  <a:schemeClr val="tx1"/>
                </a:solidFill>
              </a:rPr>
              <a:t>“once saved always saved” </a:t>
            </a:r>
            <a:r>
              <a:rPr lang="en-US" sz="2400" dirty="0">
                <a:solidFill>
                  <a:schemeClr val="tx1"/>
                </a:solidFill>
              </a:rPr>
              <a:t>is not taught in Scripture.</a:t>
            </a:r>
          </a:p>
          <a:p>
            <a:r>
              <a:rPr lang="en-US" sz="2400" dirty="0">
                <a:solidFill>
                  <a:schemeClr val="tx1"/>
                </a:solidFill>
              </a:rPr>
              <a:t>A believer will </a:t>
            </a:r>
            <a:r>
              <a:rPr lang="en-US" sz="2400" i="1" dirty="0">
                <a:solidFill>
                  <a:schemeClr val="tx1"/>
                </a:solidFill>
              </a:rPr>
              <a:t>“never perish” </a:t>
            </a:r>
            <a:r>
              <a:rPr lang="en-US" sz="2400" dirty="0">
                <a:solidFill>
                  <a:schemeClr val="tx1"/>
                </a:solidFill>
              </a:rPr>
              <a:t>nor can any </a:t>
            </a:r>
            <a:r>
              <a:rPr lang="en-US" sz="2400" i="1" dirty="0">
                <a:solidFill>
                  <a:schemeClr val="tx1"/>
                </a:solidFill>
              </a:rPr>
              <a:t>“pluck them out”</a:t>
            </a:r>
            <a:r>
              <a:rPr lang="en-US" sz="2400" dirty="0">
                <a:solidFill>
                  <a:schemeClr val="tx1"/>
                </a:solidFill>
              </a:rPr>
              <a:t> of the Lord’s hand,</a:t>
            </a:r>
            <a:r>
              <a:rPr lang="en-US" sz="3200" b="1" dirty="0">
                <a:solidFill>
                  <a:schemeClr val="tx1"/>
                </a:solidFill>
              </a:rPr>
              <a:t> if </a:t>
            </a:r>
            <a:r>
              <a:rPr lang="en-US" sz="2400" dirty="0">
                <a:solidFill>
                  <a:schemeClr val="tx1"/>
                </a:solidFill>
              </a:rPr>
              <a:t>they continue believing and following the voice of the Lord. (cf. Romans 8:31-39)</a:t>
            </a:r>
          </a:p>
          <a:p>
            <a:r>
              <a:rPr lang="en-US" sz="2400" dirty="0">
                <a:solidFill>
                  <a:schemeClr val="tx1"/>
                </a:solidFill>
              </a:rPr>
              <a:t>However, one may choose to turn from righteousness. (Ezekiel 18:24; 2 Peter 2:20-22; Colossians 1:21-23; Hebrews 3:12-14; 4:1,11)</a:t>
            </a:r>
          </a:p>
          <a:p>
            <a:r>
              <a:rPr lang="en-US" sz="2400" dirty="0">
                <a:solidFill>
                  <a:schemeClr val="tx1"/>
                </a:solidFill>
              </a:rPr>
              <a:t>Saving faith is an obedient faith. (James 2:14-26;</a:t>
            </a:r>
            <a:br>
              <a:rPr lang="en-US" sz="2400" dirty="0">
                <a:solidFill>
                  <a:schemeClr val="tx1"/>
                </a:solidFill>
              </a:rPr>
            </a:br>
            <a:r>
              <a:rPr lang="en-US" sz="2400" dirty="0">
                <a:solidFill>
                  <a:schemeClr val="tx1"/>
                </a:solidFill>
              </a:rPr>
              <a:t>cf. John 5:24) </a:t>
            </a:r>
            <a:r>
              <a:rPr lang="en-US" sz="2400" b="1" dirty="0">
                <a:solidFill>
                  <a:schemeClr val="tx1"/>
                </a:solidFill>
              </a:rPr>
              <a:t>A BELIEVER CAN CEASE BELIEVING!</a:t>
            </a:r>
          </a:p>
        </p:txBody>
      </p:sp>
      <p:sp>
        <p:nvSpPr>
          <p:cNvPr id="4" name="Title 1">
            <a:extLst>
              <a:ext uri="{FF2B5EF4-FFF2-40B4-BE49-F238E27FC236}">
                <a16:creationId xmlns:a16="http://schemas.microsoft.com/office/drawing/2014/main" id="{3B6A0AE6-764B-49AB-BD23-18986FB74FA5}"/>
              </a:ext>
            </a:extLst>
          </p:cNvPr>
          <p:cNvSpPr>
            <a:spLocks noGrp="1"/>
          </p:cNvSpPr>
          <p:nvPr>
            <p:ph type="title"/>
          </p:nvPr>
        </p:nvSpPr>
        <p:spPr>
          <a:xfrm>
            <a:off x="1028700" y="324466"/>
            <a:ext cx="7200900" cy="1081548"/>
          </a:xfrm>
        </p:spPr>
        <p:txBody>
          <a:bodyPr>
            <a:spAutoFit/>
          </a:bodyPr>
          <a:lstStyle/>
          <a:p>
            <a:r>
              <a:rPr lang="en-US" dirty="0">
                <a:solidFill>
                  <a:schemeClr val="tx1"/>
                </a:solidFill>
              </a:rPr>
              <a:t>THE JEWS SEEK TO STONE JESUS AT THE FEAST OF DEDICATION. John 10:19-42</a:t>
            </a:r>
          </a:p>
        </p:txBody>
      </p:sp>
    </p:spTree>
    <p:extLst>
      <p:ext uri="{BB962C8B-B14F-4D97-AF65-F5344CB8AC3E}">
        <p14:creationId xmlns:p14="http://schemas.microsoft.com/office/powerpoint/2010/main" val="35898316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28700" y="270388"/>
            <a:ext cx="7200900" cy="1078500"/>
          </a:xfrm>
        </p:spPr>
        <p:txBody>
          <a:bodyPr>
            <a:spAutoFit/>
          </a:bodyPr>
          <a:lstStyle/>
          <a:p>
            <a:r>
              <a:rPr lang="en-US" b="1" dirty="0">
                <a:solidFill>
                  <a:schemeClr val="tx1"/>
                </a:solidFill>
              </a:rPr>
              <a:t>Man’s freedom of choice is taught throughout the scriptures.</a:t>
            </a:r>
            <a:endParaRPr lang="en-US" dirty="0">
              <a:solidFill>
                <a:schemeClr val="tx1"/>
              </a:solidFill>
            </a:endParaRPr>
          </a:p>
        </p:txBody>
      </p:sp>
      <p:sp>
        <p:nvSpPr>
          <p:cNvPr id="3" name="Content Placeholder 2"/>
          <p:cNvSpPr>
            <a:spLocks noGrp="1"/>
          </p:cNvSpPr>
          <p:nvPr>
            <p:ph idx="1"/>
          </p:nvPr>
        </p:nvSpPr>
        <p:spPr>
          <a:xfrm>
            <a:off x="650449" y="1391680"/>
            <a:ext cx="8408709" cy="5478423"/>
          </a:xfrm>
        </p:spPr>
        <p:txBody>
          <a:bodyPr wrap="square">
            <a:spAutoFit/>
          </a:bodyPr>
          <a:lstStyle/>
          <a:p>
            <a:pPr>
              <a:lnSpc>
                <a:spcPct val="100000"/>
              </a:lnSpc>
              <a:spcBef>
                <a:spcPts val="0"/>
              </a:spcBef>
              <a:spcAft>
                <a:spcPts val="0"/>
              </a:spcAft>
              <a:buNone/>
            </a:pPr>
            <a:r>
              <a:rPr lang="en-US" sz="2500" dirty="0">
                <a:solidFill>
                  <a:schemeClr val="tx1"/>
                </a:solidFill>
              </a:rPr>
              <a:t>John 7:17, </a:t>
            </a:r>
            <a:r>
              <a:rPr lang="en-US" sz="2500" i="1" dirty="0">
                <a:solidFill>
                  <a:schemeClr val="tx1"/>
                </a:solidFill>
              </a:rPr>
              <a:t>“If any man willeth to do his will he shall know of the teaching whether it is of God or whether I speak form myself.”</a:t>
            </a:r>
          </a:p>
          <a:p>
            <a:pPr>
              <a:lnSpc>
                <a:spcPct val="100000"/>
              </a:lnSpc>
              <a:spcBef>
                <a:spcPts val="0"/>
              </a:spcBef>
              <a:spcAft>
                <a:spcPts val="0"/>
              </a:spcAft>
              <a:buNone/>
            </a:pPr>
            <a:r>
              <a:rPr lang="en-US" sz="2500" dirty="0">
                <a:solidFill>
                  <a:schemeClr val="tx1"/>
                </a:solidFill>
              </a:rPr>
              <a:t>Revelation 22:17, </a:t>
            </a:r>
            <a:r>
              <a:rPr lang="en-US" sz="2500" i="1" dirty="0">
                <a:solidFill>
                  <a:schemeClr val="tx1"/>
                </a:solidFill>
              </a:rPr>
              <a:t>“And the Spirit and the bride say come. And he that heareth, let him say, come. and he that is athirst, let him come: he that will, let him take the water of life freely.”</a:t>
            </a:r>
          </a:p>
          <a:p>
            <a:pPr>
              <a:lnSpc>
                <a:spcPct val="100000"/>
              </a:lnSpc>
              <a:spcBef>
                <a:spcPts val="0"/>
              </a:spcBef>
              <a:spcAft>
                <a:spcPts val="0"/>
              </a:spcAft>
              <a:buNone/>
            </a:pPr>
            <a:r>
              <a:rPr lang="en-US" sz="2500" dirty="0">
                <a:solidFill>
                  <a:schemeClr val="tx1"/>
                </a:solidFill>
              </a:rPr>
              <a:t>Matthew 11:28, </a:t>
            </a:r>
            <a:r>
              <a:rPr lang="en-US" sz="2500" i="1" dirty="0">
                <a:solidFill>
                  <a:schemeClr val="tx1"/>
                </a:solidFill>
              </a:rPr>
              <a:t>“Come unto me, all ye that labor and are heavy laden, and I will give you rest. Take my yoke upon you, and learn of me; for I am meek and lowly in heart: and ye shall find rest unto your souls, For my yoke is easy, and my burden is light.”</a:t>
            </a:r>
          </a:p>
          <a:p>
            <a:pPr>
              <a:lnSpc>
                <a:spcPct val="100000"/>
              </a:lnSpc>
              <a:spcBef>
                <a:spcPts val="0"/>
              </a:spcBef>
              <a:spcAft>
                <a:spcPts val="0"/>
              </a:spcAft>
              <a:buNone/>
            </a:pPr>
            <a:r>
              <a:rPr lang="en-US" sz="2500" dirty="0">
                <a:solidFill>
                  <a:schemeClr val="tx1"/>
                </a:solidFill>
              </a:rPr>
              <a:t>Psalms 119:30, </a:t>
            </a:r>
            <a:r>
              <a:rPr lang="en-US" sz="2500" i="1" dirty="0">
                <a:solidFill>
                  <a:schemeClr val="tx1"/>
                </a:solidFill>
              </a:rPr>
              <a:t>“I have chosen the way of faithfulness, Thine ordinances have I set before me”</a:t>
            </a:r>
          </a:p>
        </p:txBody>
      </p:sp>
    </p:spTree>
    <p:extLst>
      <p:ext uri="{BB962C8B-B14F-4D97-AF65-F5344CB8AC3E}">
        <p14:creationId xmlns:p14="http://schemas.microsoft.com/office/powerpoint/2010/main" val="7900273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Crop">
  <a:themeElements>
    <a:clrScheme name="Custom 27">
      <a:dk1>
        <a:sysClr val="windowText" lastClr="000000"/>
      </a:dk1>
      <a:lt1>
        <a:sysClr val="window" lastClr="FFFFFF"/>
      </a:lt1>
      <a:dk2>
        <a:srgbClr val="1F497D"/>
      </a:dk2>
      <a:lt2>
        <a:srgbClr val="EEECE1"/>
      </a:lt2>
      <a:accent1>
        <a:srgbClr val="4F81BD"/>
      </a:accent1>
      <a:accent2>
        <a:srgbClr val="C0504D"/>
      </a:accent2>
      <a:accent3>
        <a:srgbClr val="76923C"/>
      </a:accent3>
      <a:accent4>
        <a:srgbClr val="8064A2"/>
      </a:accent4>
      <a:accent5>
        <a:srgbClr val="4BACC6"/>
      </a:accent5>
      <a:accent6>
        <a:srgbClr val="F79646"/>
      </a:accent6>
      <a:hlink>
        <a:srgbClr val="0000FF"/>
      </a:hlink>
      <a:folHlink>
        <a:srgbClr val="800080"/>
      </a:folHlink>
    </a:clrScheme>
    <a:fontScheme name="Custom 9">
      <a:majorFont>
        <a:latin typeface="Impact"/>
        <a:ea typeface=""/>
        <a:cs typeface=""/>
      </a:majorFont>
      <a:minorFont>
        <a:latin typeface="Arial"/>
        <a:ea typeface=""/>
        <a:cs typeface=""/>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2">
          <a:schemeClr val="dk1">
            <a:shade val="50000"/>
          </a:schemeClr>
        </a:lnRef>
        <a:fillRef idx="1">
          <a:schemeClr val="dk1"/>
        </a:fillRef>
        <a:effectRef idx="0">
          <a:schemeClr val="dk1"/>
        </a:effectRef>
        <a:fontRef idx="minor">
          <a:schemeClr val="lt1"/>
        </a:fontRef>
      </a:style>
    </a:spDef>
  </a:objectDefaults>
  <a:extraClrSchemeLst/>
  <a:extLst>
    <a:ext uri="{05A4C25C-085E-4340-85A3-A5531E510DB2}">
      <thm15:themeFamily xmlns:thm15="http://schemas.microsoft.com/office/thememl/2012/main" name="TF22874644_Trading cards_AAS_v3" id="{4E496154-558D-4612-A753-0794614ED79B}" vid="{A8FAAD10-755F-4F52-9B7F-8A15476B6C2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TotalTime>
  <Words>1191</Words>
  <Application>Microsoft Office PowerPoint</Application>
  <PresentationFormat>On-screen Show (4:3)</PresentationFormat>
  <Paragraphs>59</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Franklin Gothic Book</vt:lpstr>
      <vt:lpstr>Impact</vt:lpstr>
      <vt:lpstr>Crop</vt:lpstr>
      <vt:lpstr>Lesson 15: The Good Samaritan and the Feast of Dedication</vt:lpstr>
      <vt:lpstr>The Feast Of Dedication (John 10:22-42)</vt:lpstr>
      <vt:lpstr>The Feast Of Dedication (John 10:22-42)</vt:lpstr>
      <vt:lpstr>The Feast Of Dedication (John 10:22-42)</vt:lpstr>
      <vt:lpstr>The Feast Of Dedication (John 10:22-42)</vt:lpstr>
      <vt:lpstr>The Feast Of Dedication (John 10:22-42)</vt:lpstr>
      <vt:lpstr>THE JEWS SEEK TO STONE JESUS AT THE FEAST OF DEDICATION. John 10:19-42</vt:lpstr>
      <vt:lpstr>THE JEWS SEEK TO STONE JESUS AT THE FEAST OF DEDICATION. John 10:19-42</vt:lpstr>
      <vt:lpstr>Man’s freedom of choice is taught throughout the scriptures.</vt:lpstr>
      <vt:lpstr>Erroneous Conclusion:</vt:lpstr>
      <vt:lpstr>If That Be True, It Would Be Impossible For Man To Err.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mgalloway2715@gmail.com</dc:creator>
  <cp:lastModifiedBy>Richard Lidh</cp:lastModifiedBy>
  <cp:revision>20</cp:revision>
  <cp:lastPrinted>2021-07-17T17:44:42Z</cp:lastPrinted>
  <dcterms:created xsi:type="dcterms:W3CDTF">2021-07-14T22:31:47Z</dcterms:created>
  <dcterms:modified xsi:type="dcterms:W3CDTF">2021-07-17T17:44:46Z</dcterms:modified>
</cp:coreProperties>
</file>